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438" r:id="rId3"/>
    <p:sldId id="517" r:id="rId4"/>
    <p:sldId id="518" r:id="rId5"/>
    <p:sldId id="519" r:id="rId6"/>
    <p:sldId id="259" r:id="rId7"/>
    <p:sldId id="520" r:id="rId8"/>
    <p:sldId id="521" r:id="rId9"/>
    <p:sldId id="523" r:id="rId10"/>
    <p:sldId id="527" r:id="rId11"/>
    <p:sldId id="525" r:id="rId12"/>
    <p:sldId id="447" r:id="rId13"/>
    <p:sldId id="365" r:id="rId14"/>
    <p:sldId id="257" r:id="rId15"/>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A7B"/>
    <a:srgbClr val="50BDEB"/>
    <a:srgbClr val="00358E"/>
    <a:srgbClr val="EBC000"/>
    <a:srgbClr val="0067B1"/>
    <a:srgbClr val="A1C1D5"/>
    <a:srgbClr val="001765"/>
    <a:srgbClr val="D4D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15EFB9-2D6D-46A1-84A0-B33B51801689}" v="8" dt="2022-04-28T21:47:40.1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77" autoAdjust="0"/>
    <p:restoredTop sz="94830" autoAdjust="0"/>
  </p:normalViewPr>
  <p:slideViewPr>
    <p:cSldViewPr>
      <p:cViewPr>
        <p:scale>
          <a:sx n="125" d="100"/>
          <a:sy n="125" d="100"/>
        </p:scale>
        <p:origin x="1788" y="816"/>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TIANA PATINO RUIZ" userId="54e39d78-d462-44fb-bd4e-2e6ede47dcb9" providerId="ADAL" clId="{4B15EFB9-2D6D-46A1-84A0-B33B51801689}"/>
    <pc:docChg chg="undo custSel modSld">
      <pc:chgData name="TATIANA PATINO RUIZ" userId="54e39d78-d462-44fb-bd4e-2e6ede47dcb9" providerId="ADAL" clId="{4B15EFB9-2D6D-46A1-84A0-B33B51801689}" dt="2022-04-28T21:48:33.036" v="89" actId="1076"/>
      <pc:docMkLst>
        <pc:docMk/>
      </pc:docMkLst>
      <pc:sldChg chg="addSp delSp modSp mod">
        <pc:chgData name="TATIANA PATINO RUIZ" userId="54e39d78-d462-44fb-bd4e-2e6ede47dcb9" providerId="ADAL" clId="{4B15EFB9-2D6D-46A1-84A0-B33B51801689}" dt="2022-04-28T21:44:51.342" v="34" actId="1076"/>
        <pc:sldMkLst>
          <pc:docMk/>
          <pc:sldMk cId="823255211" sldId="259"/>
        </pc:sldMkLst>
        <pc:spChg chg="del">
          <ac:chgData name="TATIANA PATINO RUIZ" userId="54e39d78-d462-44fb-bd4e-2e6ede47dcb9" providerId="ADAL" clId="{4B15EFB9-2D6D-46A1-84A0-B33B51801689}" dt="2022-04-28T21:44:38.185" v="29" actId="478"/>
          <ac:spMkLst>
            <pc:docMk/>
            <pc:sldMk cId="823255211" sldId="259"/>
            <ac:spMk id="43" creationId="{D8CC2FCA-2803-4CD2-8E8C-A383AB01958E}"/>
          </ac:spMkLst>
        </pc:spChg>
        <pc:grpChg chg="del">
          <ac:chgData name="TATIANA PATINO RUIZ" userId="54e39d78-d462-44fb-bd4e-2e6ede47dcb9" providerId="ADAL" clId="{4B15EFB9-2D6D-46A1-84A0-B33B51801689}" dt="2022-04-28T21:44:39.763" v="30" actId="478"/>
          <ac:grpSpMkLst>
            <pc:docMk/>
            <pc:sldMk cId="823255211" sldId="259"/>
            <ac:grpSpMk id="22" creationId="{1B93658A-BFEB-4452-9B85-0281FB8C5246}"/>
          </ac:grpSpMkLst>
        </pc:grpChg>
        <pc:grpChg chg="del">
          <ac:chgData name="TATIANA PATINO RUIZ" userId="54e39d78-d462-44fb-bd4e-2e6ede47dcb9" providerId="ADAL" clId="{4B15EFB9-2D6D-46A1-84A0-B33B51801689}" dt="2022-04-28T21:44:38.185" v="29" actId="478"/>
          <ac:grpSpMkLst>
            <pc:docMk/>
            <pc:sldMk cId="823255211" sldId="259"/>
            <ac:grpSpMk id="26" creationId="{E93823B2-7B38-41B3-ABFB-F62DD4FEE270}"/>
          </ac:grpSpMkLst>
        </pc:grpChg>
        <pc:picChg chg="add mod">
          <ac:chgData name="TATIANA PATINO RUIZ" userId="54e39d78-d462-44fb-bd4e-2e6ede47dcb9" providerId="ADAL" clId="{4B15EFB9-2D6D-46A1-84A0-B33B51801689}" dt="2022-04-28T21:44:51.342" v="34" actId="1076"/>
          <ac:picMkLst>
            <pc:docMk/>
            <pc:sldMk cId="823255211" sldId="259"/>
            <ac:picMk id="3" creationId="{59ECD4A6-0CA7-4F05-8722-38622B104755}"/>
          </ac:picMkLst>
        </pc:picChg>
        <pc:picChg chg="mod">
          <ac:chgData name="TATIANA PATINO RUIZ" userId="54e39d78-d462-44fb-bd4e-2e6ede47dcb9" providerId="ADAL" clId="{4B15EFB9-2D6D-46A1-84A0-B33B51801689}" dt="2022-04-28T21:44:12.791" v="28" actId="1076"/>
          <ac:picMkLst>
            <pc:docMk/>
            <pc:sldMk cId="823255211" sldId="259"/>
            <ac:picMk id="44" creationId="{FF35F31D-AE29-476F-9B3D-3A44222ABCE9}"/>
          </ac:picMkLst>
        </pc:picChg>
      </pc:sldChg>
      <pc:sldChg chg="addSp delSp modSp mod">
        <pc:chgData name="TATIANA PATINO RUIZ" userId="54e39d78-d462-44fb-bd4e-2e6ede47dcb9" providerId="ADAL" clId="{4B15EFB9-2D6D-46A1-84A0-B33B51801689}" dt="2022-04-28T21:42:52.905" v="10" actId="14100"/>
        <pc:sldMkLst>
          <pc:docMk/>
          <pc:sldMk cId="546531836" sldId="517"/>
        </pc:sldMkLst>
        <pc:spChg chg="del">
          <ac:chgData name="TATIANA PATINO RUIZ" userId="54e39d78-d462-44fb-bd4e-2e6ede47dcb9" providerId="ADAL" clId="{4B15EFB9-2D6D-46A1-84A0-B33B51801689}" dt="2022-04-28T21:42:37.246" v="3" actId="478"/>
          <ac:spMkLst>
            <pc:docMk/>
            <pc:sldMk cId="546531836" sldId="517"/>
            <ac:spMk id="50" creationId="{88C95FCA-A134-4061-88D3-78406ECBB7C7}"/>
          </ac:spMkLst>
        </pc:spChg>
        <pc:spChg chg="del">
          <ac:chgData name="TATIANA PATINO RUIZ" userId="54e39d78-d462-44fb-bd4e-2e6ede47dcb9" providerId="ADAL" clId="{4B15EFB9-2D6D-46A1-84A0-B33B51801689}" dt="2022-04-28T21:42:37.246" v="3" actId="478"/>
          <ac:spMkLst>
            <pc:docMk/>
            <pc:sldMk cId="546531836" sldId="517"/>
            <ac:spMk id="51" creationId="{840C964F-D70D-4A90-BB25-62B725E4967F}"/>
          </ac:spMkLst>
        </pc:spChg>
        <pc:spChg chg="del">
          <ac:chgData name="TATIANA PATINO RUIZ" userId="54e39d78-d462-44fb-bd4e-2e6ede47dcb9" providerId="ADAL" clId="{4B15EFB9-2D6D-46A1-84A0-B33B51801689}" dt="2022-04-28T21:42:37.246" v="3" actId="478"/>
          <ac:spMkLst>
            <pc:docMk/>
            <pc:sldMk cId="546531836" sldId="517"/>
            <ac:spMk id="52" creationId="{7E54FBA7-3098-4783-9576-2622821499AC}"/>
          </ac:spMkLst>
        </pc:spChg>
        <pc:spChg chg="del">
          <ac:chgData name="TATIANA PATINO RUIZ" userId="54e39d78-d462-44fb-bd4e-2e6ede47dcb9" providerId="ADAL" clId="{4B15EFB9-2D6D-46A1-84A0-B33B51801689}" dt="2022-04-28T21:42:37.246" v="3" actId="478"/>
          <ac:spMkLst>
            <pc:docMk/>
            <pc:sldMk cId="546531836" sldId="517"/>
            <ac:spMk id="53" creationId="{8AF29D6F-D04B-44CE-A2D8-B9457020533B}"/>
          </ac:spMkLst>
        </pc:spChg>
        <pc:spChg chg="del">
          <ac:chgData name="TATIANA PATINO RUIZ" userId="54e39d78-d462-44fb-bd4e-2e6ede47dcb9" providerId="ADAL" clId="{4B15EFB9-2D6D-46A1-84A0-B33B51801689}" dt="2022-04-28T21:42:37.246" v="3" actId="478"/>
          <ac:spMkLst>
            <pc:docMk/>
            <pc:sldMk cId="546531836" sldId="517"/>
            <ac:spMk id="59" creationId="{29AFA6FE-7B2B-4409-9744-9BA3BD9DB359}"/>
          </ac:spMkLst>
        </pc:spChg>
        <pc:spChg chg="del">
          <ac:chgData name="TATIANA PATINO RUIZ" userId="54e39d78-d462-44fb-bd4e-2e6ede47dcb9" providerId="ADAL" clId="{4B15EFB9-2D6D-46A1-84A0-B33B51801689}" dt="2022-04-28T21:42:37.246" v="3" actId="478"/>
          <ac:spMkLst>
            <pc:docMk/>
            <pc:sldMk cId="546531836" sldId="517"/>
            <ac:spMk id="62" creationId="{193EFCD7-0094-4213-96E5-87EBE0B7FE06}"/>
          </ac:spMkLst>
        </pc:spChg>
        <pc:spChg chg="del">
          <ac:chgData name="TATIANA PATINO RUIZ" userId="54e39d78-d462-44fb-bd4e-2e6ede47dcb9" providerId="ADAL" clId="{4B15EFB9-2D6D-46A1-84A0-B33B51801689}" dt="2022-04-28T21:42:37.246" v="3" actId="478"/>
          <ac:spMkLst>
            <pc:docMk/>
            <pc:sldMk cId="546531836" sldId="517"/>
            <ac:spMk id="73" creationId="{FE435A3A-1664-479B-A614-F71F540CD395}"/>
          </ac:spMkLst>
        </pc:spChg>
        <pc:spChg chg="del">
          <ac:chgData name="TATIANA PATINO RUIZ" userId="54e39d78-d462-44fb-bd4e-2e6ede47dcb9" providerId="ADAL" clId="{4B15EFB9-2D6D-46A1-84A0-B33B51801689}" dt="2022-04-28T21:42:37.246" v="3" actId="478"/>
          <ac:spMkLst>
            <pc:docMk/>
            <pc:sldMk cId="546531836" sldId="517"/>
            <ac:spMk id="74" creationId="{8FD1C9D9-7DA4-47C7-BD80-E46BC02244BE}"/>
          </ac:spMkLst>
        </pc:spChg>
        <pc:spChg chg="del">
          <ac:chgData name="TATIANA PATINO RUIZ" userId="54e39d78-d462-44fb-bd4e-2e6ede47dcb9" providerId="ADAL" clId="{4B15EFB9-2D6D-46A1-84A0-B33B51801689}" dt="2022-04-28T21:42:37.246" v="3" actId="478"/>
          <ac:spMkLst>
            <pc:docMk/>
            <pc:sldMk cId="546531836" sldId="517"/>
            <ac:spMk id="75" creationId="{4A266823-45B8-4E03-A06E-F10B4F36C297}"/>
          </ac:spMkLst>
        </pc:spChg>
        <pc:grpChg chg="del">
          <ac:chgData name="TATIANA PATINO RUIZ" userId="54e39d78-d462-44fb-bd4e-2e6ede47dcb9" providerId="ADAL" clId="{4B15EFB9-2D6D-46A1-84A0-B33B51801689}" dt="2022-04-28T21:42:39.587" v="5" actId="478"/>
          <ac:grpSpMkLst>
            <pc:docMk/>
            <pc:sldMk cId="546531836" sldId="517"/>
            <ac:grpSpMk id="7" creationId="{7B478950-4EED-4A50-A91E-18B406AC1A41}"/>
          </ac:grpSpMkLst>
        </pc:grpChg>
        <pc:grpChg chg="del">
          <ac:chgData name="TATIANA PATINO RUIZ" userId="54e39d78-d462-44fb-bd4e-2e6ede47dcb9" providerId="ADAL" clId="{4B15EFB9-2D6D-46A1-84A0-B33B51801689}" dt="2022-04-28T21:42:37.246" v="3" actId="478"/>
          <ac:grpSpMkLst>
            <pc:docMk/>
            <pc:sldMk cId="546531836" sldId="517"/>
            <ac:grpSpMk id="36" creationId="{EBD2D7CC-4E0A-4DB2-A5F1-0C1E3EC7F3F8}"/>
          </ac:grpSpMkLst>
        </pc:grpChg>
        <pc:grpChg chg="del mod">
          <ac:chgData name="TATIANA PATINO RUIZ" userId="54e39d78-d462-44fb-bd4e-2e6ede47dcb9" providerId="ADAL" clId="{4B15EFB9-2D6D-46A1-84A0-B33B51801689}" dt="2022-04-28T21:42:37.246" v="3" actId="478"/>
          <ac:grpSpMkLst>
            <pc:docMk/>
            <pc:sldMk cId="546531836" sldId="517"/>
            <ac:grpSpMk id="63" creationId="{34FA6901-8BF8-4F27-AD58-B68590979EEE}"/>
          </ac:grpSpMkLst>
        </pc:grpChg>
        <pc:picChg chg="del">
          <ac:chgData name="TATIANA PATINO RUIZ" userId="54e39d78-d462-44fb-bd4e-2e6ede47dcb9" providerId="ADAL" clId="{4B15EFB9-2D6D-46A1-84A0-B33B51801689}" dt="2022-04-28T21:42:37.246" v="3" actId="478"/>
          <ac:picMkLst>
            <pc:docMk/>
            <pc:sldMk cId="546531836" sldId="517"/>
            <ac:picMk id="4" creationId="{721745B4-DEF5-48F1-ADD4-5A7AF212D360}"/>
          </ac:picMkLst>
        </pc:picChg>
        <pc:picChg chg="add mod">
          <ac:chgData name="TATIANA PATINO RUIZ" userId="54e39d78-d462-44fb-bd4e-2e6ede47dcb9" providerId="ADAL" clId="{4B15EFB9-2D6D-46A1-84A0-B33B51801689}" dt="2022-04-28T21:42:52.905" v="10" actId="14100"/>
          <ac:picMkLst>
            <pc:docMk/>
            <pc:sldMk cId="546531836" sldId="517"/>
            <ac:picMk id="15" creationId="{5A528173-7EE4-48FC-9248-3BDE9E6F846B}"/>
          </ac:picMkLst>
        </pc:picChg>
        <pc:picChg chg="mod">
          <ac:chgData name="TATIANA PATINO RUIZ" userId="54e39d78-d462-44fb-bd4e-2e6ede47dcb9" providerId="ADAL" clId="{4B15EFB9-2D6D-46A1-84A0-B33B51801689}" dt="2022-04-28T21:42:19.498" v="2" actId="1076"/>
          <ac:picMkLst>
            <pc:docMk/>
            <pc:sldMk cId="546531836" sldId="517"/>
            <ac:picMk id="65" creationId="{3751A304-CB46-4F82-BD98-017720294098}"/>
          </ac:picMkLst>
        </pc:picChg>
      </pc:sldChg>
      <pc:sldChg chg="addSp delSp modSp mod">
        <pc:chgData name="TATIANA PATINO RUIZ" userId="54e39d78-d462-44fb-bd4e-2e6ede47dcb9" providerId="ADAL" clId="{4B15EFB9-2D6D-46A1-84A0-B33B51801689}" dt="2022-04-28T21:43:28.861" v="19" actId="1076"/>
        <pc:sldMkLst>
          <pc:docMk/>
          <pc:sldMk cId="3001905109" sldId="518"/>
        </pc:sldMkLst>
        <pc:spChg chg="del">
          <ac:chgData name="TATIANA PATINO RUIZ" userId="54e39d78-d462-44fb-bd4e-2e6ede47dcb9" providerId="ADAL" clId="{4B15EFB9-2D6D-46A1-84A0-B33B51801689}" dt="2022-04-28T21:43:16.248" v="11" actId="478"/>
          <ac:spMkLst>
            <pc:docMk/>
            <pc:sldMk cId="3001905109" sldId="518"/>
            <ac:spMk id="31" creationId="{5A67C364-0ED2-4622-839C-5BB3C5BEA193}"/>
          </ac:spMkLst>
        </pc:spChg>
        <pc:grpChg chg="del">
          <ac:chgData name="TATIANA PATINO RUIZ" userId="54e39d78-d462-44fb-bd4e-2e6ede47dcb9" providerId="ADAL" clId="{4B15EFB9-2D6D-46A1-84A0-B33B51801689}" dt="2022-04-28T21:43:16.248" v="11" actId="478"/>
          <ac:grpSpMkLst>
            <pc:docMk/>
            <pc:sldMk cId="3001905109" sldId="518"/>
            <ac:grpSpMk id="27" creationId="{54BC8EF9-8E2C-4F6F-9C15-6DC1AEB6B3C2}"/>
          </ac:grpSpMkLst>
        </pc:grpChg>
        <pc:grpChg chg="del">
          <ac:chgData name="TATIANA PATINO RUIZ" userId="54e39d78-d462-44fb-bd4e-2e6ede47dcb9" providerId="ADAL" clId="{4B15EFB9-2D6D-46A1-84A0-B33B51801689}" dt="2022-04-28T21:43:17.870" v="12" actId="478"/>
          <ac:grpSpMkLst>
            <pc:docMk/>
            <pc:sldMk cId="3001905109" sldId="518"/>
            <ac:grpSpMk id="29" creationId="{C22D2D3D-0A4D-4DC6-85FE-78942FBFBE48}"/>
          </ac:grpSpMkLst>
        </pc:grpChg>
        <pc:picChg chg="add mod">
          <ac:chgData name="TATIANA PATINO RUIZ" userId="54e39d78-d462-44fb-bd4e-2e6ede47dcb9" providerId="ADAL" clId="{4B15EFB9-2D6D-46A1-84A0-B33B51801689}" dt="2022-04-28T21:43:28.861" v="19" actId="1076"/>
          <ac:picMkLst>
            <pc:docMk/>
            <pc:sldMk cId="3001905109" sldId="518"/>
            <ac:picMk id="3" creationId="{961D67F4-784B-437E-B0C4-287BD41AA0B8}"/>
          </ac:picMkLst>
        </pc:picChg>
      </pc:sldChg>
      <pc:sldChg chg="addSp delSp modSp mod">
        <pc:chgData name="TATIANA PATINO RUIZ" userId="54e39d78-d462-44fb-bd4e-2e6ede47dcb9" providerId="ADAL" clId="{4B15EFB9-2D6D-46A1-84A0-B33B51801689}" dt="2022-04-28T21:43:56.462" v="27" actId="1076"/>
        <pc:sldMkLst>
          <pc:docMk/>
          <pc:sldMk cId="1547933618" sldId="519"/>
        </pc:sldMkLst>
        <pc:grpChg chg="del">
          <ac:chgData name="TATIANA PATINO RUIZ" userId="54e39d78-d462-44fb-bd4e-2e6ede47dcb9" providerId="ADAL" clId="{4B15EFB9-2D6D-46A1-84A0-B33B51801689}" dt="2022-04-28T21:43:42.543" v="20" actId="478"/>
          <ac:grpSpMkLst>
            <pc:docMk/>
            <pc:sldMk cId="1547933618" sldId="519"/>
            <ac:grpSpMk id="2" creationId="{FC5DA28F-CF50-46FD-BD35-89D5202CBFE5}"/>
          </ac:grpSpMkLst>
        </pc:grpChg>
        <pc:picChg chg="add mod">
          <ac:chgData name="TATIANA PATINO RUIZ" userId="54e39d78-d462-44fb-bd4e-2e6ede47dcb9" providerId="ADAL" clId="{4B15EFB9-2D6D-46A1-84A0-B33B51801689}" dt="2022-04-28T21:43:56.462" v="27" actId="1076"/>
          <ac:picMkLst>
            <pc:docMk/>
            <pc:sldMk cId="1547933618" sldId="519"/>
            <ac:picMk id="4" creationId="{8B9B0FFF-8BC1-4227-8EE3-AF3494263454}"/>
          </ac:picMkLst>
        </pc:picChg>
      </pc:sldChg>
      <pc:sldChg chg="addSp delSp modSp mod">
        <pc:chgData name="TATIANA PATINO RUIZ" userId="54e39d78-d462-44fb-bd4e-2e6ede47dcb9" providerId="ADAL" clId="{4B15EFB9-2D6D-46A1-84A0-B33B51801689}" dt="2022-04-28T21:45:40.176" v="44" actId="14100"/>
        <pc:sldMkLst>
          <pc:docMk/>
          <pc:sldMk cId="1098671257" sldId="521"/>
        </pc:sldMkLst>
        <pc:grpChg chg="del">
          <ac:chgData name="TATIANA PATINO RUIZ" userId="54e39d78-d462-44fb-bd4e-2e6ede47dcb9" providerId="ADAL" clId="{4B15EFB9-2D6D-46A1-84A0-B33B51801689}" dt="2022-04-28T21:45:22.290" v="36" actId="478"/>
          <ac:grpSpMkLst>
            <pc:docMk/>
            <pc:sldMk cId="1098671257" sldId="521"/>
            <ac:grpSpMk id="48" creationId="{8F0601C4-8218-4E3C-95A0-5488A3F38739}"/>
          </ac:grpSpMkLst>
        </pc:grpChg>
        <pc:grpChg chg="del">
          <ac:chgData name="TATIANA PATINO RUIZ" userId="54e39d78-d462-44fb-bd4e-2e6ede47dcb9" providerId="ADAL" clId="{4B15EFB9-2D6D-46A1-84A0-B33B51801689}" dt="2022-04-28T21:45:20.350" v="35" actId="478"/>
          <ac:grpSpMkLst>
            <pc:docMk/>
            <pc:sldMk cId="1098671257" sldId="521"/>
            <ac:grpSpMk id="1034" creationId="{A78AFF31-2A0E-4524-83D7-8730FD706EB2}"/>
          </ac:grpSpMkLst>
        </pc:grpChg>
        <pc:picChg chg="add mod">
          <ac:chgData name="TATIANA PATINO RUIZ" userId="54e39d78-d462-44fb-bd4e-2e6ede47dcb9" providerId="ADAL" clId="{4B15EFB9-2D6D-46A1-84A0-B33B51801689}" dt="2022-04-28T21:45:40.176" v="44" actId="14100"/>
          <ac:picMkLst>
            <pc:docMk/>
            <pc:sldMk cId="1098671257" sldId="521"/>
            <ac:picMk id="9" creationId="{AA8849F0-BB3D-4236-9068-38B76B6CC038}"/>
          </ac:picMkLst>
        </pc:picChg>
      </pc:sldChg>
      <pc:sldChg chg="addSp delSp modSp mod">
        <pc:chgData name="TATIANA PATINO RUIZ" userId="54e39d78-d462-44fb-bd4e-2e6ede47dcb9" providerId="ADAL" clId="{4B15EFB9-2D6D-46A1-84A0-B33B51801689}" dt="2022-04-28T21:46:22.281" v="50" actId="14100"/>
        <pc:sldMkLst>
          <pc:docMk/>
          <pc:sldMk cId="2521351877" sldId="523"/>
        </pc:sldMkLst>
        <pc:grpChg chg="del">
          <ac:chgData name="TATIANA PATINO RUIZ" userId="54e39d78-d462-44fb-bd4e-2e6ede47dcb9" providerId="ADAL" clId="{4B15EFB9-2D6D-46A1-84A0-B33B51801689}" dt="2022-04-28T21:46:12.070" v="46" actId="478"/>
          <ac:grpSpMkLst>
            <pc:docMk/>
            <pc:sldMk cId="2521351877" sldId="523"/>
            <ac:grpSpMk id="115" creationId="{C8673D94-7EE3-4842-B506-BF4356FF6267}"/>
          </ac:grpSpMkLst>
        </pc:grpChg>
        <pc:grpChg chg="del">
          <ac:chgData name="TATIANA PATINO RUIZ" userId="54e39d78-d462-44fb-bd4e-2e6ede47dcb9" providerId="ADAL" clId="{4B15EFB9-2D6D-46A1-84A0-B33B51801689}" dt="2022-04-28T21:46:11.230" v="45" actId="478"/>
          <ac:grpSpMkLst>
            <pc:docMk/>
            <pc:sldMk cId="2521351877" sldId="523"/>
            <ac:grpSpMk id="118" creationId="{46C4F302-2AEC-457B-9FB1-90C3A4157F52}"/>
          </ac:grpSpMkLst>
        </pc:grpChg>
        <pc:picChg chg="add mod">
          <ac:chgData name="TATIANA PATINO RUIZ" userId="54e39d78-d462-44fb-bd4e-2e6ede47dcb9" providerId="ADAL" clId="{4B15EFB9-2D6D-46A1-84A0-B33B51801689}" dt="2022-04-28T21:46:22.281" v="50" actId="14100"/>
          <ac:picMkLst>
            <pc:docMk/>
            <pc:sldMk cId="2521351877" sldId="523"/>
            <ac:picMk id="5" creationId="{C9F4220B-12AE-4C21-8C7F-9D44948B527A}"/>
          </ac:picMkLst>
        </pc:picChg>
      </pc:sldChg>
      <pc:sldChg chg="addSp delSp modSp mod">
        <pc:chgData name="TATIANA PATINO RUIZ" userId="54e39d78-d462-44fb-bd4e-2e6ede47dcb9" providerId="ADAL" clId="{4B15EFB9-2D6D-46A1-84A0-B33B51801689}" dt="2022-04-28T21:48:33.036" v="89" actId="1076"/>
        <pc:sldMkLst>
          <pc:docMk/>
          <pc:sldMk cId="2252664198" sldId="525"/>
        </pc:sldMkLst>
        <pc:spChg chg="del">
          <ac:chgData name="TATIANA PATINO RUIZ" userId="54e39d78-d462-44fb-bd4e-2e6ede47dcb9" providerId="ADAL" clId="{4B15EFB9-2D6D-46A1-84A0-B33B51801689}" dt="2022-04-28T21:48:20.589" v="84" actId="478"/>
          <ac:spMkLst>
            <pc:docMk/>
            <pc:sldMk cId="2252664198" sldId="525"/>
            <ac:spMk id="21" creationId="{56491466-B3D7-47F4-933A-0AD4182E2425}"/>
          </ac:spMkLst>
        </pc:spChg>
        <pc:spChg chg="del">
          <ac:chgData name="TATIANA PATINO RUIZ" userId="54e39d78-d462-44fb-bd4e-2e6ede47dcb9" providerId="ADAL" clId="{4B15EFB9-2D6D-46A1-84A0-B33B51801689}" dt="2022-04-28T21:48:20.589" v="84" actId="478"/>
          <ac:spMkLst>
            <pc:docMk/>
            <pc:sldMk cId="2252664198" sldId="525"/>
            <ac:spMk id="35" creationId="{23993A0B-5E41-40CE-AF24-17E29C2F0DE0}"/>
          </ac:spMkLst>
        </pc:spChg>
        <pc:spChg chg="del">
          <ac:chgData name="TATIANA PATINO RUIZ" userId="54e39d78-d462-44fb-bd4e-2e6ede47dcb9" providerId="ADAL" clId="{4B15EFB9-2D6D-46A1-84A0-B33B51801689}" dt="2022-04-28T21:48:20.589" v="84" actId="478"/>
          <ac:spMkLst>
            <pc:docMk/>
            <pc:sldMk cId="2252664198" sldId="525"/>
            <ac:spMk id="36" creationId="{23117060-AAE1-45BF-8B14-7863EB10BCF4}"/>
          </ac:spMkLst>
        </pc:spChg>
        <pc:spChg chg="del">
          <ac:chgData name="TATIANA PATINO RUIZ" userId="54e39d78-d462-44fb-bd4e-2e6ede47dcb9" providerId="ADAL" clId="{4B15EFB9-2D6D-46A1-84A0-B33B51801689}" dt="2022-04-28T21:48:20.589" v="84" actId="478"/>
          <ac:spMkLst>
            <pc:docMk/>
            <pc:sldMk cId="2252664198" sldId="525"/>
            <ac:spMk id="86" creationId="{1B4A265D-DCB2-4F24-A115-D557CF41B895}"/>
          </ac:spMkLst>
        </pc:spChg>
        <pc:spChg chg="del">
          <ac:chgData name="TATIANA PATINO RUIZ" userId="54e39d78-d462-44fb-bd4e-2e6ede47dcb9" providerId="ADAL" clId="{4B15EFB9-2D6D-46A1-84A0-B33B51801689}" dt="2022-04-28T21:48:20.589" v="84" actId="478"/>
          <ac:spMkLst>
            <pc:docMk/>
            <pc:sldMk cId="2252664198" sldId="525"/>
            <ac:spMk id="122" creationId="{F87EF88D-45B8-4ECD-B1F6-1CD75442802D}"/>
          </ac:spMkLst>
        </pc:spChg>
        <pc:spChg chg="del">
          <ac:chgData name="TATIANA PATINO RUIZ" userId="54e39d78-d462-44fb-bd4e-2e6ede47dcb9" providerId="ADAL" clId="{4B15EFB9-2D6D-46A1-84A0-B33B51801689}" dt="2022-04-28T21:48:20.589" v="84" actId="478"/>
          <ac:spMkLst>
            <pc:docMk/>
            <pc:sldMk cId="2252664198" sldId="525"/>
            <ac:spMk id="125" creationId="{8A08ACFC-109C-4606-9AC3-2C6BB0A49B14}"/>
          </ac:spMkLst>
        </pc:spChg>
        <pc:spChg chg="del">
          <ac:chgData name="TATIANA PATINO RUIZ" userId="54e39d78-d462-44fb-bd4e-2e6ede47dcb9" providerId="ADAL" clId="{4B15EFB9-2D6D-46A1-84A0-B33B51801689}" dt="2022-04-28T21:48:20.589" v="84" actId="478"/>
          <ac:spMkLst>
            <pc:docMk/>
            <pc:sldMk cId="2252664198" sldId="525"/>
            <ac:spMk id="130" creationId="{BEA772DD-5257-4E7B-AAF2-5823CDA40CCA}"/>
          </ac:spMkLst>
        </pc:spChg>
        <pc:spChg chg="del">
          <ac:chgData name="TATIANA PATINO RUIZ" userId="54e39d78-d462-44fb-bd4e-2e6ede47dcb9" providerId="ADAL" clId="{4B15EFB9-2D6D-46A1-84A0-B33B51801689}" dt="2022-04-28T21:48:20.589" v="84" actId="478"/>
          <ac:spMkLst>
            <pc:docMk/>
            <pc:sldMk cId="2252664198" sldId="525"/>
            <ac:spMk id="131" creationId="{843042BE-DFD4-47DA-8E0F-FB67A2DC6DC3}"/>
          </ac:spMkLst>
        </pc:spChg>
        <pc:spChg chg="del">
          <ac:chgData name="TATIANA PATINO RUIZ" userId="54e39d78-d462-44fb-bd4e-2e6ede47dcb9" providerId="ADAL" clId="{4B15EFB9-2D6D-46A1-84A0-B33B51801689}" dt="2022-04-28T21:48:20.589" v="84" actId="478"/>
          <ac:spMkLst>
            <pc:docMk/>
            <pc:sldMk cId="2252664198" sldId="525"/>
            <ac:spMk id="135" creationId="{AD8B83D2-1CC1-48D8-9C8E-818D92980715}"/>
          </ac:spMkLst>
        </pc:spChg>
        <pc:spChg chg="del">
          <ac:chgData name="TATIANA PATINO RUIZ" userId="54e39d78-d462-44fb-bd4e-2e6ede47dcb9" providerId="ADAL" clId="{4B15EFB9-2D6D-46A1-84A0-B33B51801689}" dt="2022-04-28T21:48:20.589" v="84" actId="478"/>
          <ac:spMkLst>
            <pc:docMk/>
            <pc:sldMk cId="2252664198" sldId="525"/>
            <ac:spMk id="136" creationId="{918DD816-2FA8-4A93-ACDE-0F2BCE4BC19C}"/>
          </ac:spMkLst>
        </pc:spChg>
        <pc:spChg chg="del">
          <ac:chgData name="TATIANA PATINO RUIZ" userId="54e39d78-d462-44fb-bd4e-2e6ede47dcb9" providerId="ADAL" clId="{4B15EFB9-2D6D-46A1-84A0-B33B51801689}" dt="2022-04-28T21:48:20.589" v="84" actId="478"/>
          <ac:spMkLst>
            <pc:docMk/>
            <pc:sldMk cId="2252664198" sldId="525"/>
            <ac:spMk id="141" creationId="{B8C27254-4E40-49BE-A779-2794194C29A9}"/>
          </ac:spMkLst>
        </pc:spChg>
        <pc:spChg chg="del">
          <ac:chgData name="TATIANA PATINO RUIZ" userId="54e39d78-d462-44fb-bd4e-2e6ede47dcb9" providerId="ADAL" clId="{4B15EFB9-2D6D-46A1-84A0-B33B51801689}" dt="2022-04-28T21:48:20.589" v="84" actId="478"/>
          <ac:spMkLst>
            <pc:docMk/>
            <pc:sldMk cId="2252664198" sldId="525"/>
            <ac:spMk id="143" creationId="{2C09EEEF-07D3-4FF2-B76E-260B2C07F896}"/>
          </ac:spMkLst>
        </pc:spChg>
        <pc:spChg chg="del">
          <ac:chgData name="TATIANA PATINO RUIZ" userId="54e39d78-d462-44fb-bd4e-2e6ede47dcb9" providerId="ADAL" clId="{4B15EFB9-2D6D-46A1-84A0-B33B51801689}" dt="2022-04-28T21:48:20.589" v="84" actId="478"/>
          <ac:spMkLst>
            <pc:docMk/>
            <pc:sldMk cId="2252664198" sldId="525"/>
            <ac:spMk id="144" creationId="{C6B0B8F0-4263-40B5-B34C-8CC760F6EFBF}"/>
          </ac:spMkLst>
        </pc:spChg>
        <pc:spChg chg="del">
          <ac:chgData name="TATIANA PATINO RUIZ" userId="54e39d78-d462-44fb-bd4e-2e6ede47dcb9" providerId="ADAL" clId="{4B15EFB9-2D6D-46A1-84A0-B33B51801689}" dt="2022-04-28T21:48:20.589" v="84" actId="478"/>
          <ac:spMkLst>
            <pc:docMk/>
            <pc:sldMk cId="2252664198" sldId="525"/>
            <ac:spMk id="145" creationId="{29747C6E-D593-4CBF-8AA8-44A70213609B}"/>
          </ac:spMkLst>
        </pc:spChg>
        <pc:spChg chg="del">
          <ac:chgData name="TATIANA PATINO RUIZ" userId="54e39d78-d462-44fb-bd4e-2e6ede47dcb9" providerId="ADAL" clId="{4B15EFB9-2D6D-46A1-84A0-B33B51801689}" dt="2022-04-28T21:48:20.589" v="84" actId="478"/>
          <ac:spMkLst>
            <pc:docMk/>
            <pc:sldMk cId="2252664198" sldId="525"/>
            <ac:spMk id="146" creationId="{9163FDA1-2C05-4E49-8156-F5D7CB1A488D}"/>
          </ac:spMkLst>
        </pc:spChg>
        <pc:spChg chg="del">
          <ac:chgData name="TATIANA PATINO RUIZ" userId="54e39d78-d462-44fb-bd4e-2e6ede47dcb9" providerId="ADAL" clId="{4B15EFB9-2D6D-46A1-84A0-B33B51801689}" dt="2022-04-28T21:48:20.589" v="84" actId="478"/>
          <ac:spMkLst>
            <pc:docMk/>
            <pc:sldMk cId="2252664198" sldId="525"/>
            <ac:spMk id="148" creationId="{F8118BBE-D545-4460-B0E3-CAA5D17EA790}"/>
          </ac:spMkLst>
        </pc:spChg>
        <pc:spChg chg="del">
          <ac:chgData name="TATIANA PATINO RUIZ" userId="54e39d78-d462-44fb-bd4e-2e6ede47dcb9" providerId="ADAL" clId="{4B15EFB9-2D6D-46A1-84A0-B33B51801689}" dt="2022-04-28T21:48:20.589" v="84" actId="478"/>
          <ac:spMkLst>
            <pc:docMk/>
            <pc:sldMk cId="2252664198" sldId="525"/>
            <ac:spMk id="149" creationId="{81D7C401-1C13-4F60-A074-17F4150485F8}"/>
          </ac:spMkLst>
        </pc:spChg>
        <pc:spChg chg="del">
          <ac:chgData name="TATIANA PATINO RUIZ" userId="54e39d78-d462-44fb-bd4e-2e6ede47dcb9" providerId="ADAL" clId="{4B15EFB9-2D6D-46A1-84A0-B33B51801689}" dt="2022-04-28T21:48:20.589" v="84" actId="478"/>
          <ac:spMkLst>
            <pc:docMk/>
            <pc:sldMk cId="2252664198" sldId="525"/>
            <ac:spMk id="150" creationId="{A5505D2E-42E3-4EDA-B4C2-18ECDBFD3CCA}"/>
          </ac:spMkLst>
        </pc:spChg>
        <pc:spChg chg="del">
          <ac:chgData name="TATIANA PATINO RUIZ" userId="54e39d78-d462-44fb-bd4e-2e6ede47dcb9" providerId="ADAL" clId="{4B15EFB9-2D6D-46A1-84A0-B33B51801689}" dt="2022-04-28T21:48:20.589" v="84" actId="478"/>
          <ac:spMkLst>
            <pc:docMk/>
            <pc:sldMk cId="2252664198" sldId="525"/>
            <ac:spMk id="151" creationId="{86E73FE9-BD48-430C-9A53-67419B66885D}"/>
          </ac:spMkLst>
        </pc:spChg>
        <pc:spChg chg="del">
          <ac:chgData name="TATIANA PATINO RUIZ" userId="54e39d78-d462-44fb-bd4e-2e6ede47dcb9" providerId="ADAL" clId="{4B15EFB9-2D6D-46A1-84A0-B33B51801689}" dt="2022-04-28T21:48:20.589" v="84" actId="478"/>
          <ac:spMkLst>
            <pc:docMk/>
            <pc:sldMk cId="2252664198" sldId="525"/>
            <ac:spMk id="153" creationId="{81F0C60E-C7F9-4CE7-BD02-C80856C39C95}"/>
          </ac:spMkLst>
        </pc:spChg>
        <pc:spChg chg="del">
          <ac:chgData name="TATIANA PATINO RUIZ" userId="54e39d78-d462-44fb-bd4e-2e6ede47dcb9" providerId="ADAL" clId="{4B15EFB9-2D6D-46A1-84A0-B33B51801689}" dt="2022-04-28T21:48:20.589" v="84" actId="478"/>
          <ac:spMkLst>
            <pc:docMk/>
            <pc:sldMk cId="2252664198" sldId="525"/>
            <ac:spMk id="154" creationId="{6CA5079F-278F-4249-8017-61C699196199}"/>
          </ac:spMkLst>
        </pc:spChg>
        <pc:spChg chg="del">
          <ac:chgData name="TATIANA PATINO RUIZ" userId="54e39d78-d462-44fb-bd4e-2e6ede47dcb9" providerId="ADAL" clId="{4B15EFB9-2D6D-46A1-84A0-B33B51801689}" dt="2022-04-28T21:48:20.589" v="84" actId="478"/>
          <ac:spMkLst>
            <pc:docMk/>
            <pc:sldMk cId="2252664198" sldId="525"/>
            <ac:spMk id="157" creationId="{C62FD548-ED3D-4852-AE01-8F25C7D2DF0F}"/>
          </ac:spMkLst>
        </pc:spChg>
        <pc:spChg chg="del">
          <ac:chgData name="TATIANA PATINO RUIZ" userId="54e39d78-d462-44fb-bd4e-2e6ede47dcb9" providerId="ADAL" clId="{4B15EFB9-2D6D-46A1-84A0-B33B51801689}" dt="2022-04-28T21:48:20.589" v="84" actId="478"/>
          <ac:spMkLst>
            <pc:docMk/>
            <pc:sldMk cId="2252664198" sldId="525"/>
            <ac:spMk id="163" creationId="{B03F9BCB-D991-497F-BFDB-CCFC56A5EC55}"/>
          </ac:spMkLst>
        </pc:spChg>
        <pc:spChg chg="del">
          <ac:chgData name="TATIANA PATINO RUIZ" userId="54e39d78-d462-44fb-bd4e-2e6ede47dcb9" providerId="ADAL" clId="{4B15EFB9-2D6D-46A1-84A0-B33B51801689}" dt="2022-04-28T21:48:20.589" v="84" actId="478"/>
          <ac:spMkLst>
            <pc:docMk/>
            <pc:sldMk cId="2252664198" sldId="525"/>
            <ac:spMk id="164" creationId="{B509F46D-3510-4E76-9282-921C597E8912}"/>
          </ac:spMkLst>
        </pc:spChg>
        <pc:grpChg chg="del">
          <ac:chgData name="TATIANA PATINO RUIZ" userId="54e39d78-d462-44fb-bd4e-2e6ede47dcb9" providerId="ADAL" clId="{4B15EFB9-2D6D-46A1-84A0-B33B51801689}" dt="2022-04-28T21:48:17.398" v="82" actId="478"/>
          <ac:grpSpMkLst>
            <pc:docMk/>
            <pc:sldMk cId="2252664198" sldId="525"/>
            <ac:grpSpMk id="62" creationId="{288C8697-8B28-479F-8707-2217F0923A0E}"/>
          </ac:grpSpMkLst>
        </pc:grpChg>
        <pc:grpChg chg="del">
          <ac:chgData name="TATIANA PATINO RUIZ" userId="54e39d78-d462-44fb-bd4e-2e6ede47dcb9" providerId="ADAL" clId="{4B15EFB9-2D6D-46A1-84A0-B33B51801689}" dt="2022-04-28T21:48:16.230" v="81" actId="478"/>
          <ac:grpSpMkLst>
            <pc:docMk/>
            <pc:sldMk cId="2252664198" sldId="525"/>
            <ac:grpSpMk id="113" creationId="{1F934BA6-4E62-4131-B5D7-ED08F880DEC7}"/>
          </ac:grpSpMkLst>
        </pc:grpChg>
        <pc:grpChg chg="del">
          <ac:chgData name="TATIANA PATINO RUIZ" userId="54e39d78-d462-44fb-bd4e-2e6ede47dcb9" providerId="ADAL" clId="{4B15EFB9-2D6D-46A1-84A0-B33B51801689}" dt="2022-04-28T21:48:18.565" v="83" actId="478"/>
          <ac:grpSpMkLst>
            <pc:docMk/>
            <pc:sldMk cId="2252664198" sldId="525"/>
            <ac:grpSpMk id="120" creationId="{50C18D54-A0BD-474F-BF4D-AE93041C6D88}"/>
          </ac:grpSpMkLst>
        </pc:grpChg>
        <pc:grpChg chg="del">
          <ac:chgData name="TATIANA PATINO RUIZ" userId="54e39d78-d462-44fb-bd4e-2e6ede47dcb9" providerId="ADAL" clId="{4B15EFB9-2D6D-46A1-84A0-B33B51801689}" dt="2022-04-28T21:48:20.589" v="84" actId="478"/>
          <ac:grpSpMkLst>
            <pc:docMk/>
            <pc:sldMk cId="2252664198" sldId="525"/>
            <ac:grpSpMk id="121" creationId="{BD989149-EC8B-4ADA-8116-60721D5ABB13}"/>
          </ac:grpSpMkLst>
        </pc:grpChg>
        <pc:grpChg chg="del">
          <ac:chgData name="TATIANA PATINO RUIZ" userId="54e39d78-d462-44fb-bd4e-2e6ede47dcb9" providerId="ADAL" clId="{4B15EFB9-2D6D-46A1-84A0-B33B51801689}" dt="2022-04-28T21:48:20.589" v="84" actId="478"/>
          <ac:grpSpMkLst>
            <pc:docMk/>
            <pc:sldMk cId="2252664198" sldId="525"/>
            <ac:grpSpMk id="158" creationId="{A192EBC9-A6C1-4C9C-B501-C4115E7A06D2}"/>
          </ac:grpSpMkLst>
        </pc:grpChg>
        <pc:picChg chg="add mod">
          <ac:chgData name="TATIANA PATINO RUIZ" userId="54e39d78-d462-44fb-bd4e-2e6ede47dcb9" providerId="ADAL" clId="{4B15EFB9-2D6D-46A1-84A0-B33B51801689}" dt="2022-04-28T21:48:33.036" v="89" actId="1076"/>
          <ac:picMkLst>
            <pc:docMk/>
            <pc:sldMk cId="2252664198" sldId="525"/>
            <ac:picMk id="3" creationId="{E537E7EA-CC8F-49ED-A7F4-5B2B5717BDD8}"/>
          </ac:picMkLst>
        </pc:picChg>
        <pc:cxnChg chg="del">
          <ac:chgData name="TATIANA PATINO RUIZ" userId="54e39d78-d462-44fb-bd4e-2e6ede47dcb9" providerId="ADAL" clId="{4B15EFB9-2D6D-46A1-84A0-B33B51801689}" dt="2022-04-28T21:48:20.589" v="84" actId="478"/>
          <ac:cxnSpMkLst>
            <pc:docMk/>
            <pc:sldMk cId="2252664198" sldId="525"/>
            <ac:cxnSpMk id="44" creationId="{D605F2C6-C641-436F-8298-D2812905DAE0}"/>
          </ac:cxnSpMkLst>
        </pc:cxnChg>
        <pc:cxnChg chg="del">
          <ac:chgData name="TATIANA PATINO RUIZ" userId="54e39d78-d462-44fb-bd4e-2e6ede47dcb9" providerId="ADAL" clId="{4B15EFB9-2D6D-46A1-84A0-B33B51801689}" dt="2022-04-28T21:48:20.589" v="84" actId="478"/>
          <ac:cxnSpMkLst>
            <pc:docMk/>
            <pc:sldMk cId="2252664198" sldId="525"/>
            <ac:cxnSpMk id="129" creationId="{0E8B1D26-7474-474F-8A1B-CA6FB416B288}"/>
          </ac:cxnSpMkLst>
        </pc:cxnChg>
        <pc:cxnChg chg="del">
          <ac:chgData name="TATIANA PATINO RUIZ" userId="54e39d78-d462-44fb-bd4e-2e6ede47dcb9" providerId="ADAL" clId="{4B15EFB9-2D6D-46A1-84A0-B33B51801689}" dt="2022-04-28T21:48:20.589" v="84" actId="478"/>
          <ac:cxnSpMkLst>
            <pc:docMk/>
            <pc:sldMk cId="2252664198" sldId="525"/>
            <ac:cxnSpMk id="134" creationId="{C98F3D67-8292-44E9-A5D4-34619E53F03D}"/>
          </ac:cxnSpMkLst>
        </pc:cxnChg>
        <pc:cxnChg chg="del">
          <ac:chgData name="TATIANA PATINO RUIZ" userId="54e39d78-d462-44fb-bd4e-2e6ede47dcb9" providerId="ADAL" clId="{4B15EFB9-2D6D-46A1-84A0-B33B51801689}" dt="2022-04-28T21:48:20.589" v="84" actId="478"/>
          <ac:cxnSpMkLst>
            <pc:docMk/>
            <pc:sldMk cId="2252664198" sldId="525"/>
            <ac:cxnSpMk id="142" creationId="{28FC6B07-6666-48FB-ADFD-E81251482361}"/>
          </ac:cxnSpMkLst>
        </pc:cxnChg>
        <pc:cxnChg chg="del">
          <ac:chgData name="TATIANA PATINO RUIZ" userId="54e39d78-d462-44fb-bd4e-2e6ede47dcb9" providerId="ADAL" clId="{4B15EFB9-2D6D-46A1-84A0-B33B51801689}" dt="2022-04-28T21:48:20.589" v="84" actId="478"/>
          <ac:cxnSpMkLst>
            <pc:docMk/>
            <pc:sldMk cId="2252664198" sldId="525"/>
            <ac:cxnSpMk id="147" creationId="{33B2761F-2008-4DF2-BFBC-93DAC18C72A3}"/>
          </ac:cxnSpMkLst>
        </pc:cxnChg>
        <pc:cxnChg chg="del">
          <ac:chgData name="TATIANA PATINO RUIZ" userId="54e39d78-d462-44fb-bd4e-2e6ede47dcb9" providerId="ADAL" clId="{4B15EFB9-2D6D-46A1-84A0-B33B51801689}" dt="2022-04-28T21:48:20.589" v="84" actId="478"/>
          <ac:cxnSpMkLst>
            <pc:docMk/>
            <pc:sldMk cId="2252664198" sldId="525"/>
            <ac:cxnSpMk id="152" creationId="{F7B8ACA7-13DE-49EB-9319-893DB570D921}"/>
          </ac:cxnSpMkLst>
        </pc:cxnChg>
        <pc:cxnChg chg="del">
          <ac:chgData name="TATIANA PATINO RUIZ" userId="54e39d78-d462-44fb-bd4e-2e6ede47dcb9" providerId="ADAL" clId="{4B15EFB9-2D6D-46A1-84A0-B33B51801689}" dt="2022-04-28T21:48:20.589" v="84" actId="478"/>
          <ac:cxnSpMkLst>
            <pc:docMk/>
            <pc:sldMk cId="2252664198" sldId="525"/>
            <ac:cxnSpMk id="155" creationId="{4FC58BB4-1539-453F-A066-A2F6C55ECAFF}"/>
          </ac:cxnSpMkLst>
        </pc:cxnChg>
        <pc:cxnChg chg="del">
          <ac:chgData name="TATIANA PATINO RUIZ" userId="54e39d78-d462-44fb-bd4e-2e6ede47dcb9" providerId="ADAL" clId="{4B15EFB9-2D6D-46A1-84A0-B33B51801689}" dt="2022-04-28T21:48:20.589" v="84" actId="478"/>
          <ac:cxnSpMkLst>
            <pc:docMk/>
            <pc:sldMk cId="2252664198" sldId="525"/>
            <ac:cxnSpMk id="156" creationId="{B546A184-188D-4B05-9E7A-FBC36CD6283D}"/>
          </ac:cxnSpMkLst>
        </pc:cxnChg>
        <pc:cxnChg chg="del">
          <ac:chgData name="TATIANA PATINO RUIZ" userId="54e39d78-d462-44fb-bd4e-2e6ede47dcb9" providerId="ADAL" clId="{4B15EFB9-2D6D-46A1-84A0-B33B51801689}" dt="2022-04-28T21:48:20.589" v="84" actId="478"/>
          <ac:cxnSpMkLst>
            <pc:docMk/>
            <pc:sldMk cId="2252664198" sldId="525"/>
            <ac:cxnSpMk id="162" creationId="{FFF6AD3B-1C50-450A-839D-1137B3632CDD}"/>
          </ac:cxnSpMkLst>
        </pc:cxnChg>
        <pc:cxnChg chg="del">
          <ac:chgData name="TATIANA PATINO RUIZ" userId="54e39d78-d462-44fb-bd4e-2e6ede47dcb9" providerId="ADAL" clId="{4B15EFB9-2D6D-46A1-84A0-B33B51801689}" dt="2022-04-28T21:48:20.589" v="84" actId="478"/>
          <ac:cxnSpMkLst>
            <pc:docMk/>
            <pc:sldMk cId="2252664198" sldId="525"/>
            <ac:cxnSpMk id="165" creationId="{819B63B2-2261-4517-91FA-1943DC1DC95A}"/>
          </ac:cxnSpMkLst>
        </pc:cxnChg>
        <pc:cxnChg chg="del">
          <ac:chgData name="TATIANA PATINO RUIZ" userId="54e39d78-d462-44fb-bd4e-2e6ede47dcb9" providerId="ADAL" clId="{4B15EFB9-2D6D-46A1-84A0-B33B51801689}" dt="2022-04-28T21:48:20.589" v="84" actId="478"/>
          <ac:cxnSpMkLst>
            <pc:docMk/>
            <pc:sldMk cId="2252664198" sldId="525"/>
            <ac:cxnSpMk id="166" creationId="{72F731C5-E604-4805-8DE5-163D25C72D11}"/>
          </ac:cxnSpMkLst>
        </pc:cxnChg>
      </pc:sldChg>
      <pc:sldChg chg="addSp delSp modSp mod">
        <pc:chgData name="TATIANA PATINO RUIZ" userId="54e39d78-d462-44fb-bd4e-2e6ede47dcb9" providerId="ADAL" clId="{4B15EFB9-2D6D-46A1-84A0-B33B51801689}" dt="2022-04-28T21:47:54.301" v="80" actId="14100"/>
        <pc:sldMkLst>
          <pc:docMk/>
          <pc:sldMk cId="2601323384" sldId="527"/>
        </pc:sldMkLst>
        <pc:spChg chg="mod">
          <ac:chgData name="TATIANA PATINO RUIZ" userId="54e39d78-d462-44fb-bd4e-2e6ede47dcb9" providerId="ADAL" clId="{4B15EFB9-2D6D-46A1-84A0-B33B51801689}" dt="2022-04-28T21:47:14.494" v="67" actId="165"/>
          <ac:spMkLst>
            <pc:docMk/>
            <pc:sldMk cId="2601323384" sldId="527"/>
            <ac:spMk id="6" creationId="{9FA4AC98-C636-48E3-86DD-2C3C124189E6}"/>
          </ac:spMkLst>
        </pc:spChg>
        <pc:spChg chg="mod">
          <ac:chgData name="TATIANA PATINO RUIZ" userId="54e39d78-d462-44fb-bd4e-2e6ede47dcb9" providerId="ADAL" clId="{4B15EFB9-2D6D-46A1-84A0-B33B51801689}" dt="2022-04-28T21:47:14.494" v="67" actId="165"/>
          <ac:spMkLst>
            <pc:docMk/>
            <pc:sldMk cId="2601323384" sldId="527"/>
            <ac:spMk id="7" creationId="{2C08B5AB-64FA-4643-A1C0-BF93AA2E556D}"/>
          </ac:spMkLst>
        </pc:spChg>
        <pc:spChg chg="mod">
          <ac:chgData name="TATIANA PATINO RUIZ" userId="54e39d78-d462-44fb-bd4e-2e6ede47dcb9" providerId="ADAL" clId="{4B15EFB9-2D6D-46A1-84A0-B33B51801689}" dt="2022-04-28T21:47:14.494" v="67" actId="165"/>
          <ac:spMkLst>
            <pc:docMk/>
            <pc:sldMk cId="2601323384" sldId="527"/>
            <ac:spMk id="8" creationId="{0B183D8D-6E0E-4F1F-8FBD-0C3A8EF04EE6}"/>
          </ac:spMkLst>
        </pc:spChg>
        <pc:spChg chg="mod">
          <ac:chgData name="TATIANA PATINO RUIZ" userId="54e39d78-d462-44fb-bd4e-2e6ede47dcb9" providerId="ADAL" clId="{4B15EFB9-2D6D-46A1-84A0-B33B51801689}" dt="2022-04-28T21:47:14.494" v="67" actId="165"/>
          <ac:spMkLst>
            <pc:docMk/>
            <pc:sldMk cId="2601323384" sldId="527"/>
            <ac:spMk id="11" creationId="{70C4621C-9271-4F63-AE1A-8F8254B9A725}"/>
          </ac:spMkLst>
        </pc:spChg>
        <pc:spChg chg="mod">
          <ac:chgData name="TATIANA PATINO RUIZ" userId="54e39d78-d462-44fb-bd4e-2e6ede47dcb9" providerId="ADAL" clId="{4B15EFB9-2D6D-46A1-84A0-B33B51801689}" dt="2022-04-28T21:47:14.494" v="67" actId="165"/>
          <ac:spMkLst>
            <pc:docMk/>
            <pc:sldMk cId="2601323384" sldId="527"/>
            <ac:spMk id="13" creationId="{ACAA8C90-098C-4690-A8F8-5ED9CF9CE2F8}"/>
          </ac:spMkLst>
        </pc:spChg>
        <pc:spChg chg="mod">
          <ac:chgData name="TATIANA PATINO RUIZ" userId="54e39d78-d462-44fb-bd4e-2e6ede47dcb9" providerId="ADAL" clId="{4B15EFB9-2D6D-46A1-84A0-B33B51801689}" dt="2022-04-28T21:47:14.494" v="67" actId="165"/>
          <ac:spMkLst>
            <pc:docMk/>
            <pc:sldMk cId="2601323384" sldId="527"/>
            <ac:spMk id="15" creationId="{E21858C8-77B2-447C-B4A4-6A89969DCBE5}"/>
          </ac:spMkLst>
        </pc:spChg>
        <pc:spChg chg="mod">
          <ac:chgData name="TATIANA PATINO RUIZ" userId="54e39d78-d462-44fb-bd4e-2e6ede47dcb9" providerId="ADAL" clId="{4B15EFB9-2D6D-46A1-84A0-B33B51801689}" dt="2022-04-28T21:47:14.494" v="67" actId="165"/>
          <ac:spMkLst>
            <pc:docMk/>
            <pc:sldMk cId="2601323384" sldId="527"/>
            <ac:spMk id="22" creationId="{EAE24236-5D48-4216-B691-25D4D156E400}"/>
          </ac:spMkLst>
        </pc:spChg>
        <pc:spChg chg="mod">
          <ac:chgData name="TATIANA PATINO RUIZ" userId="54e39d78-d462-44fb-bd4e-2e6ede47dcb9" providerId="ADAL" clId="{4B15EFB9-2D6D-46A1-84A0-B33B51801689}" dt="2022-04-28T21:47:14.494" v="67" actId="165"/>
          <ac:spMkLst>
            <pc:docMk/>
            <pc:sldMk cId="2601323384" sldId="527"/>
            <ac:spMk id="23" creationId="{3C17F5A5-93C6-4E46-ACE2-A9FF14888C76}"/>
          </ac:spMkLst>
        </pc:spChg>
        <pc:spChg chg="mod">
          <ac:chgData name="TATIANA PATINO RUIZ" userId="54e39d78-d462-44fb-bd4e-2e6ede47dcb9" providerId="ADAL" clId="{4B15EFB9-2D6D-46A1-84A0-B33B51801689}" dt="2022-04-28T21:47:14.494" v="67" actId="165"/>
          <ac:spMkLst>
            <pc:docMk/>
            <pc:sldMk cId="2601323384" sldId="527"/>
            <ac:spMk id="24" creationId="{D7B271F3-2B95-48A4-87D3-3948110250A6}"/>
          </ac:spMkLst>
        </pc:spChg>
        <pc:spChg chg="mod">
          <ac:chgData name="TATIANA PATINO RUIZ" userId="54e39d78-d462-44fb-bd4e-2e6ede47dcb9" providerId="ADAL" clId="{4B15EFB9-2D6D-46A1-84A0-B33B51801689}" dt="2022-04-28T21:47:14.494" v="67" actId="165"/>
          <ac:spMkLst>
            <pc:docMk/>
            <pc:sldMk cId="2601323384" sldId="527"/>
            <ac:spMk id="25" creationId="{CA0708B2-2EB4-4465-B9E6-0F357041C804}"/>
          </ac:spMkLst>
        </pc:spChg>
        <pc:spChg chg="mod">
          <ac:chgData name="TATIANA PATINO RUIZ" userId="54e39d78-d462-44fb-bd4e-2e6ede47dcb9" providerId="ADAL" clId="{4B15EFB9-2D6D-46A1-84A0-B33B51801689}" dt="2022-04-28T21:47:14.494" v="67" actId="165"/>
          <ac:spMkLst>
            <pc:docMk/>
            <pc:sldMk cId="2601323384" sldId="527"/>
            <ac:spMk id="26" creationId="{60D614AB-358D-4DD3-BA44-163B5878C812}"/>
          </ac:spMkLst>
        </pc:spChg>
        <pc:spChg chg="mod">
          <ac:chgData name="TATIANA PATINO RUIZ" userId="54e39d78-d462-44fb-bd4e-2e6ede47dcb9" providerId="ADAL" clId="{4B15EFB9-2D6D-46A1-84A0-B33B51801689}" dt="2022-04-28T21:47:14.494" v="67" actId="165"/>
          <ac:spMkLst>
            <pc:docMk/>
            <pc:sldMk cId="2601323384" sldId="527"/>
            <ac:spMk id="27" creationId="{A8D4D9EA-5521-4F9B-9F8C-33097F8BE354}"/>
          </ac:spMkLst>
        </pc:spChg>
        <pc:spChg chg="mod">
          <ac:chgData name="TATIANA PATINO RUIZ" userId="54e39d78-d462-44fb-bd4e-2e6ede47dcb9" providerId="ADAL" clId="{4B15EFB9-2D6D-46A1-84A0-B33B51801689}" dt="2022-04-28T21:47:14.494" v="67" actId="165"/>
          <ac:spMkLst>
            <pc:docMk/>
            <pc:sldMk cId="2601323384" sldId="527"/>
            <ac:spMk id="28" creationId="{40D15314-2775-4CB7-848C-ACBFACE058C3}"/>
          </ac:spMkLst>
        </pc:spChg>
        <pc:spChg chg="mod">
          <ac:chgData name="TATIANA PATINO RUIZ" userId="54e39d78-d462-44fb-bd4e-2e6ede47dcb9" providerId="ADAL" clId="{4B15EFB9-2D6D-46A1-84A0-B33B51801689}" dt="2022-04-28T21:47:14.494" v="67" actId="165"/>
          <ac:spMkLst>
            <pc:docMk/>
            <pc:sldMk cId="2601323384" sldId="527"/>
            <ac:spMk id="31" creationId="{2B58C97F-B658-40D7-9D7D-52A390166206}"/>
          </ac:spMkLst>
        </pc:spChg>
        <pc:spChg chg="mod">
          <ac:chgData name="TATIANA PATINO RUIZ" userId="54e39d78-d462-44fb-bd4e-2e6ede47dcb9" providerId="ADAL" clId="{4B15EFB9-2D6D-46A1-84A0-B33B51801689}" dt="2022-04-28T21:47:14.494" v="67" actId="165"/>
          <ac:spMkLst>
            <pc:docMk/>
            <pc:sldMk cId="2601323384" sldId="527"/>
            <ac:spMk id="33" creationId="{FE9476B7-159C-4A99-AFC2-5736CB92195F}"/>
          </ac:spMkLst>
        </pc:spChg>
        <pc:spChg chg="mod">
          <ac:chgData name="TATIANA PATINO RUIZ" userId="54e39d78-d462-44fb-bd4e-2e6ede47dcb9" providerId="ADAL" clId="{4B15EFB9-2D6D-46A1-84A0-B33B51801689}" dt="2022-04-28T21:47:14.494" v="67" actId="165"/>
          <ac:spMkLst>
            <pc:docMk/>
            <pc:sldMk cId="2601323384" sldId="527"/>
            <ac:spMk id="35" creationId="{02AE20C3-7C65-45E5-ACB1-5A98DE668DB0}"/>
          </ac:spMkLst>
        </pc:spChg>
        <pc:spChg chg="mod">
          <ac:chgData name="TATIANA PATINO RUIZ" userId="54e39d78-d462-44fb-bd4e-2e6ede47dcb9" providerId="ADAL" clId="{4B15EFB9-2D6D-46A1-84A0-B33B51801689}" dt="2022-04-28T21:47:14.494" v="67" actId="165"/>
          <ac:spMkLst>
            <pc:docMk/>
            <pc:sldMk cId="2601323384" sldId="527"/>
            <ac:spMk id="42" creationId="{9489DA4E-AA6D-4F37-91B1-07CEEEAA9189}"/>
          </ac:spMkLst>
        </pc:spChg>
        <pc:spChg chg="mod">
          <ac:chgData name="TATIANA PATINO RUIZ" userId="54e39d78-d462-44fb-bd4e-2e6ede47dcb9" providerId="ADAL" clId="{4B15EFB9-2D6D-46A1-84A0-B33B51801689}" dt="2022-04-28T21:47:14.494" v="67" actId="165"/>
          <ac:spMkLst>
            <pc:docMk/>
            <pc:sldMk cId="2601323384" sldId="527"/>
            <ac:spMk id="43" creationId="{E8EF3AE8-6F7A-4DC9-8059-7CD7E3A2AB76}"/>
          </ac:spMkLst>
        </pc:spChg>
        <pc:spChg chg="mod">
          <ac:chgData name="TATIANA PATINO RUIZ" userId="54e39d78-d462-44fb-bd4e-2e6ede47dcb9" providerId="ADAL" clId="{4B15EFB9-2D6D-46A1-84A0-B33B51801689}" dt="2022-04-28T21:47:14.494" v="67" actId="165"/>
          <ac:spMkLst>
            <pc:docMk/>
            <pc:sldMk cId="2601323384" sldId="527"/>
            <ac:spMk id="44" creationId="{5EECD4E9-D77D-4F2C-9346-420183C65DFB}"/>
          </ac:spMkLst>
        </pc:spChg>
        <pc:spChg chg="mod">
          <ac:chgData name="TATIANA PATINO RUIZ" userId="54e39d78-d462-44fb-bd4e-2e6ede47dcb9" providerId="ADAL" clId="{4B15EFB9-2D6D-46A1-84A0-B33B51801689}" dt="2022-04-28T21:47:14.494" v="67" actId="165"/>
          <ac:spMkLst>
            <pc:docMk/>
            <pc:sldMk cId="2601323384" sldId="527"/>
            <ac:spMk id="45" creationId="{74A1DBA7-836A-4413-A08E-426374F94181}"/>
          </ac:spMkLst>
        </pc:spChg>
        <pc:spChg chg="mod">
          <ac:chgData name="TATIANA PATINO RUIZ" userId="54e39d78-d462-44fb-bd4e-2e6ede47dcb9" providerId="ADAL" clId="{4B15EFB9-2D6D-46A1-84A0-B33B51801689}" dt="2022-04-28T21:47:14.494" v="67" actId="165"/>
          <ac:spMkLst>
            <pc:docMk/>
            <pc:sldMk cId="2601323384" sldId="527"/>
            <ac:spMk id="46" creationId="{CC993331-2524-4D66-B337-43BD6ED83B11}"/>
          </ac:spMkLst>
        </pc:spChg>
        <pc:spChg chg="mod">
          <ac:chgData name="TATIANA PATINO RUIZ" userId="54e39d78-d462-44fb-bd4e-2e6ede47dcb9" providerId="ADAL" clId="{4B15EFB9-2D6D-46A1-84A0-B33B51801689}" dt="2022-04-28T21:47:14.494" v="67" actId="165"/>
          <ac:spMkLst>
            <pc:docMk/>
            <pc:sldMk cId="2601323384" sldId="527"/>
            <ac:spMk id="47" creationId="{F573E144-25DF-4455-B12B-B2A539D2A3DB}"/>
          </ac:spMkLst>
        </pc:spChg>
        <pc:spChg chg="mod">
          <ac:chgData name="TATIANA PATINO RUIZ" userId="54e39d78-d462-44fb-bd4e-2e6ede47dcb9" providerId="ADAL" clId="{4B15EFB9-2D6D-46A1-84A0-B33B51801689}" dt="2022-04-28T21:47:14.494" v="67" actId="165"/>
          <ac:spMkLst>
            <pc:docMk/>
            <pc:sldMk cId="2601323384" sldId="527"/>
            <ac:spMk id="50" creationId="{BD3B54DD-C404-40D8-921A-5A8F2D9C5155}"/>
          </ac:spMkLst>
        </pc:spChg>
        <pc:spChg chg="mod">
          <ac:chgData name="TATIANA PATINO RUIZ" userId="54e39d78-d462-44fb-bd4e-2e6ede47dcb9" providerId="ADAL" clId="{4B15EFB9-2D6D-46A1-84A0-B33B51801689}" dt="2022-04-28T21:47:14.494" v="67" actId="165"/>
          <ac:spMkLst>
            <pc:docMk/>
            <pc:sldMk cId="2601323384" sldId="527"/>
            <ac:spMk id="52" creationId="{18593DC8-A8A0-4BC6-B98D-B700C6105E6D}"/>
          </ac:spMkLst>
        </pc:spChg>
        <pc:spChg chg="mod">
          <ac:chgData name="TATIANA PATINO RUIZ" userId="54e39d78-d462-44fb-bd4e-2e6ede47dcb9" providerId="ADAL" clId="{4B15EFB9-2D6D-46A1-84A0-B33B51801689}" dt="2022-04-28T21:47:14.494" v="67" actId="165"/>
          <ac:spMkLst>
            <pc:docMk/>
            <pc:sldMk cId="2601323384" sldId="527"/>
            <ac:spMk id="54" creationId="{6F7AE91E-BD86-40ED-A6BF-8A801ADD8783}"/>
          </ac:spMkLst>
        </pc:spChg>
        <pc:spChg chg="mod">
          <ac:chgData name="TATIANA PATINO RUIZ" userId="54e39d78-d462-44fb-bd4e-2e6ede47dcb9" providerId="ADAL" clId="{4B15EFB9-2D6D-46A1-84A0-B33B51801689}" dt="2022-04-28T21:47:14.494" v="67" actId="165"/>
          <ac:spMkLst>
            <pc:docMk/>
            <pc:sldMk cId="2601323384" sldId="527"/>
            <ac:spMk id="61" creationId="{306EADA2-80CE-4E42-837E-69663FDD4ECC}"/>
          </ac:spMkLst>
        </pc:spChg>
        <pc:spChg chg="mod">
          <ac:chgData name="TATIANA PATINO RUIZ" userId="54e39d78-d462-44fb-bd4e-2e6ede47dcb9" providerId="ADAL" clId="{4B15EFB9-2D6D-46A1-84A0-B33B51801689}" dt="2022-04-28T21:47:14.494" v="67" actId="165"/>
          <ac:spMkLst>
            <pc:docMk/>
            <pc:sldMk cId="2601323384" sldId="527"/>
            <ac:spMk id="62" creationId="{D3F51D2A-A89B-4B0E-91BC-53D292573BD2}"/>
          </ac:spMkLst>
        </pc:spChg>
        <pc:spChg chg="mod">
          <ac:chgData name="TATIANA PATINO RUIZ" userId="54e39d78-d462-44fb-bd4e-2e6ede47dcb9" providerId="ADAL" clId="{4B15EFB9-2D6D-46A1-84A0-B33B51801689}" dt="2022-04-28T21:47:14.494" v="67" actId="165"/>
          <ac:spMkLst>
            <pc:docMk/>
            <pc:sldMk cId="2601323384" sldId="527"/>
            <ac:spMk id="63" creationId="{EE03C6F3-FD29-4363-9E62-B792AECAD57B}"/>
          </ac:spMkLst>
        </pc:spChg>
        <pc:spChg chg="mod">
          <ac:chgData name="TATIANA PATINO RUIZ" userId="54e39d78-d462-44fb-bd4e-2e6ede47dcb9" providerId="ADAL" clId="{4B15EFB9-2D6D-46A1-84A0-B33B51801689}" dt="2022-04-28T21:47:14.494" v="67" actId="165"/>
          <ac:spMkLst>
            <pc:docMk/>
            <pc:sldMk cId="2601323384" sldId="527"/>
            <ac:spMk id="65" creationId="{821A8844-94EA-468D-8471-0EAF7C1732BB}"/>
          </ac:spMkLst>
        </pc:spChg>
        <pc:spChg chg="mod">
          <ac:chgData name="TATIANA PATINO RUIZ" userId="54e39d78-d462-44fb-bd4e-2e6ede47dcb9" providerId="ADAL" clId="{4B15EFB9-2D6D-46A1-84A0-B33B51801689}" dt="2022-04-28T21:47:14.494" v="67" actId="165"/>
          <ac:spMkLst>
            <pc:docMk/>
            <pc:sldMk cId="2601323384" sldId="527"/>
            <ac:spMk id="66" creationId="{6C374997-2993-4B2B-9F1D-1FDB437F9D30}"/>
          </ac:spMkLst>
        </pc:spChg>
        <pc:spChg chg="mod">
          <ac:chgData name="TATIANA PATINO RUIZ" userId="54e39d78-d462-44fb-bd4e-2e6ede47dcb9" providerId="ADAL" clId="{4B15EFB9-2D6D-46A1-84A0-B33B51801689}" dt="2022-04-28T21:47:14.494" v="67" actId="165"/>
          <ac:spMkLst>
            <pc:docMk/>
            <pc:sldMk cId="2601323384" sldId="527"/>
            <ac:spMk id="67" creationId="{D4BAFF28-5EA5-416B-B71B-D9BBD6A8F460}"/>
          </ac:spMkLst>
        </pc:spChg>
        <pc:spChg chg="mod">
          <ac:chgData name="TATIANA PATINO RUIZ" userId="54e39d78-d462-44fb-bd4e-2e6ede47dcb9" providerId="ADAL" clId="{4B15EFB9-2D6D-46A1-84A0-B33B51801689}" dt="2022-04-28T21:47:14.494" v="67" actId="165"/>
          <ac:spMkLst>
            <pc:docMk/>
            <pc:sldMk cId="2601323384" sldId="527"/>
            <ac:spMk id="68" creationId="{7C19A01D-1F34-44BB-969D-81BEB0C0BDF1}"/>
          </ac:spMkLst>
        </pc:spChg>
        <pc:spChg chg="mod">
          <ac:chgData name="TATIANA PATINO RUIZ" userId="54e39d78-d462-44fb-bd4e-2e6ede47dcb9" providerId="ADAL" clId="{4B15EFB9-2D6D-46A1-84A0-B33B51801689}" dt="2022-04-28T21:47:14.494" v="67" actId="165"/>
          <ac:spMkLst>
            <pc:docMk/>
            <pc:sldMk cId="2601323384" sldId="527"/>
            <ac:spMk id="69" creationId="{63578A66-66B7-4D3B-A393-A2A88A8BEAB2}"/>
          </ac:spMkLst>
        </pc:spChg>
        <pc:spChg chg="mod">
          <ac:chgData name="TATIANA PATINO RUIZ" userId="54e39d78-d462-44fb-bd4e-2e6ede47dcb9" providerId="ADAL" clId="{4B15EFB9-2D6D-46A1-84A0-B33B51801689}" dt="2022-04-28T21:47:14.494" v="67" actId="165"/>
          <ac:spMkLst>
            <pc:docMk/>
            <pc:sldMk cId="2601323384" sldId="527"/>
            <ac:spMk id="70" creationId="{01465F6E-4131-4A85-8A9E-40E0872E2853}"/>
          </ac:spMkLst>
        </pc:spChg>
        <pc:spChg chg="mod">
          <ac:chgData name="TATIANA PATINO RUIZ" userId="54e39d78-d462-44fb-bd4e-2e6ede47dcb9" providerId="ADAL" clId="{4B15EFB9-2D6D-46A1-84A0-B33B51801689}" dt="2022-04-28T21:47:14.494" v="67" actId="165"/>
          <ac:spMkLst>
            <pc:docMk/>
            <pc:sldMk cId="2601323384" sldId="527"/>
            <ac:spMk id="72" creationId="{DD0DBE57-C5AA-4071-B791-86594C7D709C}"/>
          </ac:spMkLst>
        </pc:spChg>
        <pc:spChg chg="mod">
          <ac:chgData name="TATIANA PATINO RUIZ" userId="54e39d78-d462-44fb-bd4e-2e6ede47dcb9" providerId="ADAL" clId="{4B15EFB9-2D6D-46A1-84A0-B33B51801689}" dt="2022-04-28T21:47:14.494" v="67" actId="165"/>
          <ac:spMkLst>
            <pc:docMk/>
            <pc:sldMk cId="2601323384" sldId="527"/>
            <ac:spMk id="73" creationId="{42732F04-A506-4A26-9E22-03487F63BB0C}"/>
          </ac:spMkLst>
        </pc:spChg>
        <pc:spChg chg="mod">
          <ac:chgData name="TATIANA PATINO RUIZ" userId="54e39d78-d462-44fb-bd4e-2e6ede47dcb9" providerId="ADAL" clId="{4B15EFB9-2D6D-46A1-84A0-B33B51801689}" dt="2022-04-28T21:47:14.494" v="67" actId="165"/>
          <ac:spMkLst>
            <pc:docMk/>
            <pc:sldMk cId="2601323384" sldId="527"/>
            <ac:spMk id="74" creationId="{D3D135DE-AFAC-4D6C-A23B-1A20AD7AF010}"/>
          </ac:spMkLst>
        </pc:spChg>
        <pc:spChg chg="mod">
          <ac:chgData name="TATIANA PATINO RUIZ" userId="54e39d78-d462-44fb-bd4e-2e6ede47dcb9" providerId="ADAL" clId="{4B15EFB9-2D6D-46A1-84A0-B33B51801689}" dt="2022-04-28T21:47:14.494" v="67" actId="165"/>
          <ac:spMkLst>
            <pc:docMk/>
            <pc:sldMk cId="2601323384" sldId="527"/>
            <ac:spMk id="75" creationId="{AC2D6034-9E74-4569-81A7-D30AE40E8E6F}"/>
          </ac:spMkLst>
        </pc:spChg>
        <pc:spChg chg="mod">
          <ac:chgData name="TATIANA PATINO RUIZ" userId="54e39d78-d462-44fb-bd4e-2e6ede47dcb9" providerId="ADAL" clId="{4B15EFB9-2D6D-46A1-84A0-B33B51801689}" dt="2022-04-28T21:47:14.494" v="67" actId="165"/>
          <ac:spMkLst>
            <pc:docMk/>
            <pc:sldMk cId="2601323384" sldId="527"/>
            <ac:spMk id="76" creationId="{F92BAEBF-7F87-4948-95B3-D12E9BBC047E}"/>
          </ac:spMkLst>
        </pc:spChg>
        <pc:spChg chg="mod">
          <ac:chgData name="TATIANA PATINO RUIZ" userId="54e39d78-d462-44fb-bd4e-2e6ede47dcb9" providerId="ADAL" clId="{4B15EFB9-2D6D-46A1-84A0-B33B51801689}" dt="2022-04-28T21:47:14.494" v="67" actId="165"/>
          <ac:spMkLst>
            <pc:docMk/>
            <pc:sldMk cId="2601323384" sldId="527"/>
            <ac:spMk id="77" creationId="{9E533367-1AC5-4B1D-89AE-5E471D2B8044}"/>
          </ac:spMkLst>
        </pc:spChg>
        <pc:spChg chg="mod">
          <ac:chgData name="TATIANA PATINO RUIZ" userId="54e39d78-d462-44fb-bd4e-2e6ede47dcb9" providerId="ADAL" clId="{4B15EFB9-2D6D-46A1-84A0-B33B51801689}" dt="2022-04-28T21:47:14.494" v="67" actId="165"/>
          <ac:spMkLst>
            <pc:docMk/>
            <pc:sldMk cId="2601323384" sldId="527"/>
            <ac:spMk id="80" creationId="{2CD01614-4BF2-481C-B937-D0D8454F07B8}"/>
          </ac:spMkLst>
        </pc:spChg>
        <pc:spChg chg="mod">
          <ac:chgData name="TATIANA PATINO RUIZ" userId="54e39d78-d462-44fb-bd4e-2e6ede47dcb9" providerId="ADAL" clId="{4B15EFB9-2D6D-46A1-84A0-B33B51801689}" dt="2022-04-28T21:47:14.494" v="67" actId="165"/>
          <ac:spMkLst>
            <pc:docMk/>
            <pc:sldMk cId="2601323384" sldId="527"/>
            <ac:spMk id="83" creationId="{3BA2C829-F0A1-4C1F-ACC8-8DFBC4E80BC2}"/>
          </ac:spMkLst>
        </pc:spChg>
        <pc:spChg chg="mod">
          <ac:chgData name="TATIANA PATINO RUIZ" userId="54e39d78-d462-44fb-bd4e-2e6ede47dcb9" providerId="ADAL" clId="{4B15EFB9-2D6D-46A1-84A0-B33B51801689}" dt="2022-04-28T21:47:14.494" v="67" actId="165"/>
          <ac:spMkLst>
            <pc:docMk/>
            <pc:sldMk cId="2601323384" sldId="527"/>
            <ac:spMk id="84" creationId="{CBAB6D39-925A-472E-9395-B5E5C2585A81}"/>
          </ac:spMkLst>
        </pc:spChg>
        <pc:spChg chg="mod">
          <ac:chgData name="TATIANA PATINO RUIZ" userId="54e39d78-d462-44fb-bd4e-2e6ede47dcb9" providerId="ADAL" clId="{4B15EFB9-2D6D-46A1-84A0-B33B51801689}" dt="2022-04-28T21:47:14.494" v="67" actId="165"/>
          <ac:spMkLst>
            <pc:docMk/>
            <pc:sldMk cId="2601323384" sldId="527"/>
            <ac:spMk id="85" creationId="{DCE61F2D-996A-48AA-8989-752D41C741F4}"/>
          </ac:spMkLst>
        </pc:spChg>
        <pc:spChg chg="mod">
          <ac:chgData name="TATIANA PATINO RUIZ" userId="54e39d78-d462-44fb-bd4e-2e6ede47dcb9" providerId="ADAL" clId="{4B15EFB9-2D6D-46A1-84A0-B33B51801689}" dt="2022-04-28T21:47:14.494" v="67" actId="165"/>
          <ac:spMkLst>
            <pc:docMk/>
            <pc:sldMk cId="2601323384" sldId="527"/>
            <ac:spMk id="86" creationId="{17937EFD-B9D5-4F37-86A6-E1242E390548}"/>
          </ac:spMkLst>
        </pc:spChg>
        <pc:spChg chg="mod">
          <ac:chgData name="TATIANA PATINO RUIZ" userId="54e39d78-d462-44fb-bd4e-2e6ede47dcb9" providerId="ADAL" clId="{4B15EFB9-2D6D-46A1-84A0-B33B51801689}" dt="2022-04-28T21:47:14.494" v="67" actId="165"/>
          <ac:spMkLst>
            <pc:docMk/>
            <pc:sldMk cId="2601323384" sldId="527"/>
            <ac:spMk id="87" creationId="{20C8965D-E6BF-4205-BEA2-3462A317FEA2}"/>
          </ac:spMkLst>
        </pc:spChg>
        <pc:spChg chg="mod">
          <ac:chgData name="TATIANA PATINO RUIZ" userId="54e39d78-d462-44fb-bd4e-2e6ede47dcb9" providerId="ADAL" clId="{4B15EFB9-2D6D-46A1-84A0-B33B51801689}" dt="2022-04-28T21:47:14.494" v="67" actId="165"/>
          <ac:spMkLst>
            <pc:docMk/>
            <pc:sldMk cId="2601323384" sldId="527"/>
            <ac:spMk id="88" creationId="{F8904A38-FF2B-4D9F-9829-95DC0F8E4141}"/>
          </ac:spMkLst>
        </pc:spChg>
        <pc:spChg chg="mod">
          <ac:chgData name="TATIANA PATINO RUIZ" userId="54e39d78-d462-44fb-bd4e-2e6ede47dcb9" providerId="ADAL" clId="{4B15EFB9-2D6D-46A1-84A0-B33B51801689}" dt="2022-04-28T21:47:14.494" v="67" actId="165"/>
          <ac:spMkLst>
            <pc:docMk/>
            <pc:sldMk cId="2601323384" sldId="527"/>
            <ac:spMk id="90" creationId="{D158DA80-9E54-461C-A142-4C0843E7935C}"/>
          </ac:spMkLst>
        </pc:spChg>
        <pc:spChg chg="mod">
          <ac:chgData name="TATIANA PATINO RUIZ" userId="54e39d78-d462-44fb-bd4e-2e6ede47dcb9" providerId="ADAL" clId="{4B15EFB9-2D6D-46A1-84A0-B33B51801689}" dt="2022-04-28T21:47:14.494" v="67" actId="165"/>
          <ac:spMkLst>
            <pc:docMk/>
            <pc:sldMk cId="2601323384" sldId="527"/>
            <ac:spMk id="91" creationId="{B0BDB75D-6660-4FB0-80E9-E90E4C07D5C1}"/>
          </ac:spMkLst>
        </pc:spChg>
        <pc:spChg chg="mod">
          <ac:chgData name="TATIANA PATINO RUIZ" userId="54e39d78-d462-44fb-bd4e-2e6ede47dcb9" providerId="ADAL" clId="{4B15EFB9-2D6D-46A1-84A0-B33B51801689}" dt="2022-04-28T21:47:14.494" v="67" actId="165"/>
          <ac:spMkLst>
            <pc:docMk/>
            <pc:sldMk cId="2601323384" sldId="527"/>
            <ac:spMk id="92" creationId="{A3825039-90CD-405D-BDBA-102B74EB868A}"/>
          </ac:spMkLst>
        </pc:spChg>
        <pc:spChg chg="mod">
          <ac:chgData name="TATIANA PATINO RUIZ" userId="54e39d78-d462-44fb-bd4e-2e6ede47dcb9" providerId="ADAL" clId="{4B15EFB9-2D6D-46A1-84A0-B33B51801689}" dt="2022-04-28T21:47:14.494" v="67" actId="165"/>
          <ac:spMkLst>
            <pc:docMk/>
            <pc:sldMk cId="2601323384" sldId="527"/>
            <ac:spMk id="93" creationId="{F4166A81-B72F-453C-AE31-367FFA249E73}"/>
          </ac:spMkLst>
        </pc:spChg>
        <pc:spChg chg="mod">
          <ac:chgData name="TATIANA PATINO RUIZ" userId="54e39d78-d462-44fb-bd4e-2e6ede47dcb9" providerId="ADAL" clId="{4B15EFB9-2D6D-46A1-84A0-B33B51801689}" dt="2022-04-28T21:47:14.494" v="67" actId="165"/>
          <ac:spMkLst>
            <pc:docMk/>
            <pc:sldMk cId="2601323384" sldId="527"/>
            <ac:spMk id="94" creationId="{32952CAF-4988-4736-BA2F-05B7D05CDF1F}"/>
          </ac:spMkLst>
        </pc:spChg>
        <pc:spChg chg="mod">
          <ac:chgData name="TATIANA PATINO RUIZ" userId="54e39d78-d462-44fb-bd4e-2e6ede47dcb9" providerId="ADAL" clId="{4B15EFB9-2D6D-46A1-84A0-B33B51801689}" dt="2022-04-28T21:47:14.494" v="67" actId="165"/>
          <ac:spMkLst>
            <pc:docMk/>
            <pc:sldMk cId="2601323384" sldId="527"/>
            <ac:spMk id="95" creationId="{DA9BA17D-45DE-4E8F-BBFF-06BB06D58C9F}"/>
          </ac:spMkLst>
        </pc:spChg>
        <pc:spChg chg="mod">
          <ac:chgData name="TATIANA PATINO RUIZ" userId="54e39d78-d462-44fb-bd4e-2e6ede47dcb9" providerId="ADAL" clId="{4B15EFB9-2D6D-46A1-84A0-B33B51801689}" dt="2022-04-28T21:47:14.494" v="67" actId="165"/>
          <ac:spMkLst>
            <pc:docMk/>
            <pc:sldMk cId="2601323384" sldId="527"/>
            <ac:spMk id="97" creationId="{5FD3DB59-2067-44B0-BDFC-6BB0564376BE}"/>
          </ac:spMkLst>
        </pc:spChg>
        <pc:spChg chg="mod">
          <ac:chgData name="TATIANA PATINO RUIZ" userId="54e39d78-d462-44fb-bd4e-2e6ede47dcb9" providerId="ADAL" clId="{4B15EFB9-2D6D-46A1-84A0-B33B51801689}" dt="2022-04-28T21:47:14.494" v="67" actId="165"/>
          <ac:spMkLst>
            <pc:docMk/>
            <pc:sldMk cId="2601323384" sldId="527"/>
            <ac:spMk id="98" creationId="{63DE8E37-F49B-4693-A5FB-EB0CEE97CCA1}"/>
          </ac:spMkLst>
        </pc:spChg>
        <pc:spChg chg="mod">
          <ac:chgData name="TATIANA PATINO RUIZ" userId="54e39d78-d462-44fb-bd4e-2e6ede47dcb9" providerId="ADAL" clId="{4B15EFB9-2D6D-46A1-84A0-B33B51801689}" dt="2022-04-28T21:47:14.494" v="67" actId="165"/>
          <ac:spMkLst>
            <pc:docMk/>
            <pc:sldMk cId="2601323384" sldId="527"/>
            <ac:spMk id="99" creationId="{08521862-EBD1-4AC8-96C4-EBC2E12C95D3}"/>
          </ac:spMkLst>
        </pc:spChg>
        <pc:spChg chg="mod">
          <ac:chgData name="TATIANA PATINO RUIZ" userId="54e39d78-d462-44fb-bd4e-2e6ede47dcb9" providerId="ADAL" clId="{4B15EFB9-2D6D-46A1-84A0-B33B51801689}" dt="2022-04-28T21:47:14.494" v="67" actId="165"/>
          <ac:spMkLst>
            <pc:docMk/>
            <pc:sldMk cId="2601323384" sldId="527"/>
            <ac:spMk id="100" creationId="{485B4816-7FAB-47B5-8A78-F393388F88B4}"/>
          </ac:spMkLst>
        </pc:spChg>
        <pc:spChg chg="mod">
          <ac:chgData name="TATIANA PATINO RUIZ" userId="54e39d78-d462-44fb-bd4e-2e6ede47dcb9" providerId="ADAL" clId="{4B15EFB9-2D6D-46A1-84A0-B33B51801689}" dt="2022-04-28T21:47:14.494" v="67" actId="165"/>
          <ac:spMkLst>
            <pc:docMk/>
            <pc:sldMk cId="2601323384" sldId="527"/>
            <ac:spMk id="101" creationId="{660F66C3-DED3-49C4-8489-3BE4C7D879CF}"/>
          </ac:spMkLst>
        </pc:spChg>
        <pc:spChg chg="mod">
          <ac:chgData name="TATIANA PATINO RUIZ" userId="54e39d78-d462-44fb-bd4e-2e6ede47dcb9" providerId="ADAL" clId="{4B15EFB9-2D6D-46A1-84A0-B33B51801689}" dt="2022-04-28T21:47:14.494" v="67" actId="165"/>
          <ac:spMkLst>
            <pc:docMk/>
            <pc:sldMk cId="2601323384" sldId="527"/>
            <ac:spMk id="102" creationId="{140D04F5-494E-46DB-8E6D-29C3D9D705CC}"/>
          </ac:spMkLst>
        </pc:spChg>
        <pc:spChg chg="mod">
          <ac:chgData name="TATIANA PATINO RUIZ" userId="54e39d78-d462-44fb-bd4e-2e6ede47dcb9" providerId="ADAL" clId="{4B15EFB9-2D6D-46A1-84A0-B33B51801689}" dt="2022-04-28T21:47:14.494" v="67" actId="165"/>
          <ac:spMkLst>
            <pc:docMk/>
            <pc:sldMk cId="2601323384" sldId="527"/>
            <ac:spMk id="108" creationId="{779A27F9-BFC6-4ED0-A713-B26E6CDCEB5C}"/>
          </ac:spMkLst>
        </pc:spChg>
        <pc:spChg chg="mod">
          <ac:chgData name="TATIANA PATINO RUIZ" userId="54e39d78-d462-44fb-bd4e-2e6ede47dcb9" providerId="ADAL" clId="{4B15EFB9-2D6D-46A1-84A0-B33B51801689}" dt="2022-04-28T21:47:28.716" v="71" actId="1076"/>
          <ac:spMkLst>
            <pc:docMk/>
            <pc:sldMk cId="2601323384" sldId="527"/>
            <ac:spMk id="111" creationId="{5975E7C0-31F8-4276-BC57-D8B39B66B614}"/>
          </ac:spMkLst>
        </pc:spChg>
        <pc:spChg chg="mod">
          <ac:chgData name="TATIANA PATINO RUIZ" userId="54e39d78-d462-44fb-bd4e-2e6ede47dcb9" providerId="ADAL" clId="{4B15EFB9-2D6D-46A1-84A0-B33B51801689}" dt="2022-04-28T21:47:28.716" v="71" actId="1076"/>
          <ac:spMkLst>
            <pc:docMk/>
            <pc:sldMk cId="2601323384" sldId="527"/>
            <ac:spMk id="112" creationId="{C224D35B-2AD3-4353-8431-7DF901478033}"/>
          </ac:spMkLst>
        </pc:spChg>
        <pc:spChg chg="mod">
          <ac:chgData name="TATIANA PATINO RUIZ" userId="54e39d78-d462-44fb-bd4e-2e6ede47dcb9" providerId="ADAL" clId="{4B15EFB9-2D6D-46A1-84A0-B33B51801689}" dt="2022-04-28T21:47:28.716" v="71" actId="1076"/>
          <ac:spMkLst>
            <pc:docMk/>
            <pc:sldMk cId="2601323384" sldId="527"/>
            <ac:spMk id="218" creationId="{64D38AE3-4248-4A1E-921C-6943B5AD12FC}"/>
          </ac:spMkLst>
        </pc:spChg>
        <pc:spChg chg="mod">
          <ac:chgData name="TATIANA PATINO RUIZ" userId="54e39d78-d462-44fb-bd4e-2e6ede47dcb9" providerId="ADAL" clId="{4B15EFB9-2D6D-46A1-84A0-B33B51801689}" dt="2022-04-28T21:47:28.716" v="71" actId="1076"/>
          <ac:spMkLst>
            <pc:docMk/>
            <pc:sldMk cId="2601323384" sldId="527"/>
            <ac:spMk id="219" creationId="{5EF79CF0-186C-4F35-93E0-328D891062F3}"/>
          </ac:spMkLst>
        </pc:spChg>
        <pc:spChg chg="mod">
          <ac:chgData name="TATIANA PATINO RUIZ" userId="54e39d78-d462-44fb-bd4e-2e6ede47dcb9" providerId="ADAL" clId="{4B15EFB9-2D6D-46A1-84A0-B33B51801689}" dt="2022-04-28T21:47:28.716" v="71" actId="1076"/>
          <ac:spMkLst>
            <pc:docMk/>
            <pc:sldMk cId="2601323384" sldId="527"/>
            <ac:spMk id="220" creationId="{9793454B-DE55-4E35-AC80-B862AA7250CB}"/>
          </ac:spMkLst>
        </pc:spChg>
        <pc:spChg chg="mod">
          <ac:chgData name="TATIANA PATINO RUIZ" userId="54e39d78-d462-44fb-bd4e-2e6ede47dcb9" providerId="ADAL" clId="{4B15EFB9-2D6D-46A1-84A0-B33B51801689}" dt="2022-04-28T21:47:28.716" v="71" actId="1076"/>
          <ac:spMkLst>
            <pc:docMk/>
            <pc:sldMk cId="2601323384" sldId="527"/>
            <ac:spMk id="224" creationId="{4B4A8DE2-8D0A-4481-95A9-C7C37FD4C4FF}"/>
          </ac:spMkLst>
        </pc:spChg>
        <pc:spChg chg="mod">
          <ac:chgData name="TATIANA PATINO RUIZ" userId="54e39d78-d462-44fb-bd4e-2e6ede47dcb9" providerId="ADAL" clId="{4B15EFB9-2D6D-46A1-84A0-B33B51801689}" dt="2022-04-28T21:47:28.716" v="71" actId="1076"/>
          <ac:spMkLst>
            <pc:docMk/>
            <pc:sldMk cId="2601323384" sldId="527"/>
            <ac:spMk id="225" creationId="{1C20818E-0FBF-4CE7-B582-B2BDB22F3BA3}"/>
          </ac:spMkLst>
        </pc:spChg>
        <pc:spChg chg="mod">
          <ac:chgData name="TATIANA PATINO RUIZ" userId="54e39d78-d462-44fb-bd4e-2e6ede47dcb9" providerId="ADAL" clId="{4B15EFB9-2D6D-46A1-84A0-B33B51801689}" dt="2022-04-28T21:47:28.716" v="71" actId="1076"/>
          <ac:spMkLst>
            <pc:docMk/>
            <pc:sldMk cId="2601323384" sldId="527"/>
            <ac:spMk id="230" creationId="{CEC5F6BF-E057-42A1-96FA-5B6C6FECEF45}"/>
          </ac:spMkLst>
        </pc:spChg>
        <pc:spChg chg="mod">
          <ac:chgData name="TATIANA PATINO RUIZ" userId="54e39d78-d462-44fb-bd4e-2e6ede47dcb9" providerId="ADAL" clId="{4B15EFB9-2D6D-46A1-84A0-B33B51801689}" dt="2022-04-28T21:47:28.716" v="71" actId="1076"/>
          <ac:spMkLst>
            <pc:docMk/>
            <pc:sldMk cId="2601323384" sldId="527"/>
            <ac:spMk id="231" creationId="{3D35A51E-C977-49EC-8E74-55769531F5B4}"/>
          </ac:spMkLst>
        </pc:spChg>
        <pc:spChg chg="mod">
          <ac:chgData name="TATIANA PATINO RUIZ" userId="54e39d78-d462-44fb-bd4e-2e6ede47dcb9" providerId="ADAL" clId="{4B15EFB9-2D6D-46A1-84A0-B33B51801689}" dt="2022-04-28T21:47:28.716" v="71" actId="1076"/>
          <ac:spMkLst>
            <pc:docMk/>
            <pc:sldMk cId="2601323384" sldId="527"/>
            <ac:spMk id="232" creationId="{4486CA63-43CF-4038-8D8D-D94E2942F925}"/>
          </ac:spMkLst>
        </pc:spChg>
        <pc:spChg chg="mod">
          <ac:chgData name="TATIANA PATINO RUIZ" userId="54e39d78-d462-44fb-bd4e-2e6ede47dcb9" providerId="ADAL" clId="{4B15EFB9-2D6D-46A1-84A0-B33B51801689}" dt="2022-04-28T21:47:28.716" v="71" actId="1076"/>
          <ac:spMkLst>
            <pc:docMk/>
            <pc:sldMk cId="2601323384" sldId="527"/>
            <ac:spMk id="233" creationId="{79E98609-070B-4E95-A26C-D3DE73A31523}"/>
          </ac:spMkLst>
        </pc:spChg>
        <pc:spChg chg="mod">
          <ac:chgData name="TATIANA PATINO RUIZ" userId="54e39d78-d462-44fb-bd4e-2e6ede47dcb9" providerId="ADAL" clId="{4B15EFB9-2D6D-46A1-84A0-B33B51801689}" dt="2022-04-28T21:47:28.716" v="71" actId="1076"/>
          <ac:spMkLst>
            <pc:docMk/>
            <pc:sldMk cId="2601323384" sldId="527"/>
            <ac:spMk id="234" creationId="{00FAB3B0-DFD9-4CE8-8444-6ABEEBABBF06}"/>
          </ac:spMkLst>
        </pc:spChg>
        <pc:spChg chg="mod">
          <ac:chgData name="TATIANA PATINO RUIZ" userId="54e39d78-d462-44fb-bd4e-2e6ede47dcb9" providerId="ADAL" clId="{4B15EFB9-2D6D-46A1-84A0-B33B51801689}" dt="2022-04-28T21:47:28.716" v="71" actId="1076"/>
          <ac:spMkLst>
            <pc:docMk/>
            <pc:sldMk cId="2601323384" sldId="527"/>
            <ac:spMk id="236" creationId="{296B9C83-B62A-4090-9AD7-D14DFBAC08EF}"/>
          </ac:spMkLst>
        </pc:spChg>
        <pc:spChg chg="mod">
          <ac:chgData name="TATIANA PATINO RUIZ" userId="54e39d78-d462-44fb-bd4e-2e6ede47dcb9" providerId="ADAL" clId="{4B15EFB9-2D6D-46A1-84A0-B33B51801689}" dt="2022-04-28T21:47:28.716" v="71" actId="1076"/>
          <ac:spMkLst>
            <pc:docMk/>
            <pc:sldMk cId="2601323384" sldId="527"/>
            <ac:spMk id="237" creationId="{C57BCBBD-6B2F-419B-ABE1-6F99D1162C7B}"/>
          </ac:spMkLst>
        </pc:spChg>
        <pc:spChg chg="mod">
          <ac:chgData name="TATIANA PATINO RUIZ" userId="54e39d78-d462-44fb-bd4e-2e6ede47dcb9" providerId="ADAL" clId="{4B15EFB9-2D6D-46A1-84A0-B33B51801689}" dt="2022-04-28T21:47:28.716" v="71" actId="1076"/>
          <ac:spMkLst>
            <pc:docMk/>
            <pc:sldMk cId="2601323384" sldId="527"/>
            <ac:spMk id="238" creationId="{E9D4426A-6BA5-4A68-9198-B6E30223B4FB}"/>
          </ac:spMkLst>
        </pc:spChg>
        <pc:spChg chg="mod">
          <ac:chgData name="TATIANA PATINO RUIZ" userId="54e39d78-d462-44fb-bd4e-2e6ede47dcb9" providerId="ADAL" clId="{4B15EFB9-2D6D-46A1-84A0-B33B51801689}" dt="2022-04-28T21:47:28.716" v="71" actId="1076"/>
          <ac:spMkLst>
            <pc:docMk/>
            <pc:sldMk cId="2601323384" sldId="527"/>
            <ac:spMk id="242" creationId="{29C24568-C414-41CA-99AE-182ABC6E6E1C}"/>
          </ac:spMkLst>
        </pc:spChg>
        <pc:grpChg chg="add del">
          <ac:chgData name="TATIANA PATINO RUIZ" userId="54e39d78-d462-44fb-bd4e-2e6ede47dcb9" providerId="ADAL" clId="{4B15EFB9-2D6D-46A1-84A0-B33B51801689}" dt="2022-04-28T21:47:14.494" v="67" actId="165"/>
          <ac:grpSpMkLst>
            <pc:docMk/>
            <pc:sldMk cId="2601323384" sldId="527"/>
            <ac:grpSpMk id="2" creationId="{68F7B67E-5707-4C20-BFED-901389102A74}"/>
          </ac:grpSpMkLst>
        </pc:grpChg>
        <pc:grpChg chg="del mod topLvl">
          <ac:chgData name="TATIANA PATINO RUIZ" userId="54e39d78-d462-44fb-bd4e-2e6ede47dcb9" providerId="ADAL" clId="{4B15EFB9-2D6D-46A1-84A0-B33B51801689}" dt="2022-04-28T21:47:40.170" v="73" actId="478"/>
          <ac:grpSpMkLst>
            <pc:docMk/>
            <pc:sldMk cId="2601323384" sldId="527"/>
            <ac:grpSpMk id="4" creationId="{5460C21C-51EE-4D04-858D-6D019CCB28B3}"/>
          </ac:grpSpMkLst>
        </pc:grpChg>
        <pc:grpChg chg="mod">
          <ac:chgData name="TATIANA PATINO RUIZ" userId="54e39d78-d462-44fb-bd4e-2e6ede47dcb9" providerId="ADAL" clId="{4B15EFB9-2D6D-46A1-84A0-B33B51801689}" dt="2022-04-28T21:47:14.494" v="67" actId="165"/>
          <ac:grpSpMkLst>
            <pc:docMk/>
            <pc:sldMk cId="2601323384" sldId="527"/>
            <ac:grpSpMk id="10" creationId="{6D54827F-D283-41F9-964D-647B044C3720}"/>
          </ac:grpSpMkLst>
        </pc:grpChg>
        <pc:grpChg chg="mod">
          <ac:chgData name="TATIANA PATINO RUIZ" userId="54e39d78-d462-44fb-bd4e-2e6ede47dcb9" providerId="ADAL" clId="{4B15EFB9-2D6D-46A1-84A0-B33B51801689}" dt="2022-04-28T21:47:14.494" v="67" actId="165"/>
          <ac:grpSpMkLst>
            <pc:docMk/>
            <pc:sldMk cId="2601323384" sldId="527"/>
            <ac:grpSpMk id="12" creationId="{FE6B9429-41CC-46D1-923C-10C1FC96C52D}"/>
          </ac:grpSpMkLst>
        </pc:grpChg>
        <pc:grpChg chg="mod">
          <ac:chgData name="TATIANA PATINO RUIZ" userId="54e39d78-d462-44fb-bd4e-2e6ede47dcb9" providerId="ADAL" clId="{4B15EFB9-2D6D-46A1-84A0-B33B51801689}" dt="2022-04-28T21:47:14.494" v="67" actId="165"/>
          <ac:grpSpMkLst>
            <pc:docMk/>
            <pc:sldMk cId="2601323384" sldId="527"/>
            <ac:grpSpMk id="30" creationId="{60542608-6B09-428F-BF47-1B0CCC92E208}"/>
          </ac:grpSpMkLst>
        </pc:grpChg>
        <pc:grpChg chg="mod">
          <ac:chgData name="TATIANA PATINO RUIZ" userId="54e39d78-d462-44fb-bd4e-2e6ede47dcb9" providerId="ADAL" clId="{4B15EFB9-2D6D-46A1-84A0-B33B51801689}" dt="2022-04-28T21:47:14.494" v="67" actId="165"/>
          <ac:grpSpMkLst>
            <pc:docMk/>
            <pc:sldMk cId="2601323384" sldId="527"/>
            <ac:grpSpMk id="32" creationId="{65E29545-7D5F-4865-9B27-685D90A02F84}"/>
          </ac:grpSpMkLst>
        </pc:grpChg>
        <pc:grpChg chg="mod">
          <ac:chgData name="TATIANA PATINO RUIZ" userId="54e39d78-d462-44fb-bd4e-2e6ede47dcb9" providerId="ADAL" clId="{4B15EFB9-2D6D-46A1-84A0-B33B51801689}" dt="2022-04-28T21:47:14.494" v="67" actId="165"/>
          <ac:grpSpMkLst>
            <pc:docMk/>
            <pc:sldMk cId="2601323384" sldId="527"/>
            <ac:grpSpMk id="49" creationId="{694E75E1-0EBF-497B-A395-B99DA11FF688}"/>
          </ac:grpSpMkLst>
        </pc:grpChg>
        <pc:grpChg chg="mod">
          <ac:chgData name="TATIANA PATINO RUIZ" userId="54e39d78-d462-44fb-bd4e-2e6ede47dcb9" providerId="ADAL" clId="{4B15EFB9-2D6D-46A1-84A0-B33B51801689}" dt="2022-04-28T21:47:14.494" v="67" actId="165"/>
          <ac:grpSpMkLst>
            <pc:docMk/>
            <pc:sldMk cId="2601323384" sldId="527"/>
            <ac:grpSpMk id="51" creationId="{BCA681F3-4FD8-42F4-91E3-A8EF94F65574}"/>
          </ac:grpSpMkLst>
        </pc:grpChg>
        <pc:grpChg chg="mod">
          <ac:chgData name="TATIANA PATINO RUIZ" userId="54e39d78-d462-44fb-bd4e-2e6ede47dcb9" providerId="ADAL" clId="{4B15EFB9-2D6D-46A1-84A0-B33B51801689}" dt="2022-04-28T21:47:14.494" v="67" actId="165"/>
          <ac:grpSpMkLst>
            <pc:docMk/>
            <pc:sldMk cId="2601323384" sldId="527"/>
            <ac:grpSpMk id="64" creationId="{0A554EBD-C8B8-409D-8B06-18148EAE367A}"/>
          </ac:grpSpMkLst>
        </pc:grpChg>
        <pc:grpChg chg="mod">
          <ac:chgData name="TATIANA PATINO RUIZ" userId="54e39d78-d462-44fb-bd4e-2e6ede47dcb9" providerId="ADAL" clId="{4B15EFB9-2D6D-46A1-84A0-B33B51801689}" dt="2022-04-28T21:47:14.494" v="67" actId="165"/>
          <ac:grpSpMkLst>
            <pc:docMk/>
            <pc:sldMk cId="2601323384" sldId="527"/>
            <ac:grpSpMk id="82" creationId="{A7C08122-0303-466E-97C3-0ADA4128C384}"/>
          </ac:grpSpMkLst>
        </pc:grpChg>
        <pc:grpChg chg="mod">
          <ac:chgData name="TATIANA PATINO RUIZ" userId="54e39d78-d462-44fb-bd4e-2e6ede47dcb9" providerId="ADAL" clId="{4B15EFB9-2D6D-46A1-84A0-B33B51801689}" dt="2022-04-28T21:47:14.494" v="67" actId="165"/>
          <ac:grpSpMkLst>
            <pc:docMk/>
            <pc:sldMk cId="2601323384" sldId="527"/>
            <ac:grpSpMk id="89" creationId="{50697A7C-7C53-4F3D-8CCD-5C565875F4C2}"/>
          </ac:grpSpMkLst>
        </pc:grpChg>
        <pc:grpChg chg="mod">
          <ac:chgData name="TATIANA PATINO RUIZ" userId="54e39d78-d462-44fb-bd4e-2e6ede47dcb9" providerId="ADAL" clId="{4B15EFB9-2D6D-46A1-84A0-B33B51801689}" dt="2022-04-28T21:47:14.494" v="67" actId="165"/>
          <ac:grpSpMkLst>
            <pc:docMk/>
            <pc:sldMk cId="2601323384" sldId="527"/>
            <ac:grpSpMk id="96" creationId="{A6B304C0-6421-42DC-A70E-ECA5BE3DF462}"/>
          </ac:grpSpMkLst>
        </pc:grpChg>
        <pc:grpChg chg="mod">
          <ac:chgData name="TATIANA PATINO RUIZ" userId="54e39d78-d462-44fb-bd4e-2e6ede47dcb9" providerId="ADAL" clId="{4B15EFB9-2D6D-46A1-84A0-B33B51801689}" dt="2022-04-28T21:47:14.494" v="67" actId="165"/>
          <ac:grpSpMkLst>
            <pc:docMk/>
            <pc:sldMk cId="2601323384" sldId="527"/>
            <ac:grpSpMk id="103" creationId="{A7C19E0D-1236-4409-AB20-9B6BE0728082}"/>
          </ac:grpSpMkLst>
        </pc:grpChg>
        <pc:grpChg chg="add del mod">
          <ac:chgData name="TATIANA PATINO RUIZ" userId="54e39d78-d462-44fb-bd4e-2e6ede47dcb9" providerId="ADAL" clId="{4B15EFB9-2D6D-46A1-84A0-B33B51801689}" dt="2022-04-28T21:47:41.126" v="74" actId="478"/>
          <ac:grpSpMkLst>
            <pc:docMk/>
            <pc:sldMk cId="2601323384" sldId="527"/>
            <ac:grpSpMk id="138" creationId="{4E6B2E26-1FD8-4C0A-B7E2-2D74B0C23E28}"/>
          </ac:grpSpMkLst>
        </pc:grpChg>
        <pc:grpChg chg="mod">
          <ac:chgData name="TATIANA PATINO RUIZ" userId="54e39d78-d462-44fb-bd4e-2e6ede47dcb9" providerId="ADAL" clId="{4B15EFB9-2D6D-46A1-84A0-B33B51801689}" dt="2022-04-28T21:47:28.716" v="71" actId="1076"/>
          <ac:grpSpMkLst>
            <pc:docMk/>
            <pc:sldMk cId="2601323384" sldId="527"/>
            <ac:grpSpMk id="239" creationId="{E9102E90-89CE-4922-B5F1-A2DDFAF9271D}"/>
          </ac:grpSpMkLst>
        </pc:grpChg>
        <pc:grpChg chg="mod">
          <ac:chgData name="TATIANA PATINO RUIZ" userId="54e39d78-d462-44fb-bd4e-2e6ede47dcb9" providerId="ADAL" clId="{4B15EFB9-2D6D-46A1-84A0-B33B51801689}" dt="2022-04-28T21:47:28.716" v="71" actId="1076"/>
          <ac:grpSpMkLst>
            <pc:docMk/>
            <pc:sldMk cId="2601323384" sldId="527"/>
            <ac:grpSpMk id="243" creationId="{5D328C03-DD58-445A-AA13-9CE1125D08C5}"/>
          </ac:grpSpMkLst>
        </pc:grpChg>
        <pc:grpChg chg="del mod topLvl">
          <ac:chgData name="TATIANA PATINO RUIZ" userId="54e39d78-d462-44fb-bd4e-2e6ede47dcb9" providerId="ADAL" clId="{4B15EFB9-2D6D-46A1-84A0-B33B51801689}" dt="2022-04-28T21:47:38.733" v="72" actId="478"/>
          <ac:grpSpMkLst>
            <pc:docMk/>
            <pc:sldMk cId="2601323384" sldId="527"/>
            <ac:grpSpMk id="248" creationId="{74F630A2-BD5C-419F-A167-36108989ED7A}"/>
          </ac:grpSpMkLst>
        </pc:grpChg>
        <pc:picChg chg="mod">
          <ac:chgData name="TATIANA PATINO RUIZ" userId="54e39d78-d462-44fb-bd4e-2e6ede47dcb9" providerId="ADAL" clId="{4B15EFB9-2D6D-46A1-84A0-B33B51801689}" dt="2022-04-28T21:47:14.494" v="67" actId="165"/>
          <ac:picMkLst>
            <pc:docMk/>
            <pc:sldMk cId="2601323384" sldId="527"/>
            <ac:picMk id="9" creationId="{AA2B5CD1-ECA7-4481-9389-716CC284B06E}"/>
          </ac:picMkLst>
        </pc:picChg>
        <pc:picChg chg="mod">
          <ac:chgData name="TATIANA PATINO RUIZ" userId="54e39d78-d462-44fb-bd4e-2e6ede47dcb9" providerId="ADAL" clId="{4B15EFB9-2D6D-46A1-84A0-B33B51801689}" dt="2022-04-28T21:47:14.494" v="67" actId="165"/>
          <ac:picMkLst>
            <pc:docMk/>
            <pc:sldMk cId="2601323384" sldId="527"/>
            <ac:picMk id="16" creationId="{26E1E23A-8634-4A8B-8A8F-E61DFA40CF82}"/>
          </ac:picMkLst>
        </pc:picChg>
        <pc:picChg chg="mod">
          <ac:chgData name="TATIANA PATINO RUIZ" userId="54e39d78-d462-44fb-bd4e-2e6ede47dcb9" providerId="ADAL" clId="{4B15EFB9-2D6D-46A1-84A0-B33B51801689}" dt="2022-04-28T21:47:14.494" v="67" actId="165"/>
          <ac:picMkLst>
            <pc:docMk/>
            <pc:sldMk cId="2601323384" sldId="527"/>
            <ac:picMk id="17" creationId="{3AB217BD-EC09-4336-B636-AD0BED6A0F83}"/>
          </ac:picMkLst>
        </pc:picChg>
        <pc:picChg chg="mod">
          <ac:chgData name="TATIANA PATINO RUIZ" userId="54e39d78-d462-44fb-bd4e-2e6ede47dcb9" providerId="ADAL" clId="{4B15EFB9-2D6D-46A1-84A0-B33B51801689}" dt="2022-04-28T21:47:14.494" v="67" actId="165"/>
          <ac:picMkLst>
            <pc:docMk/>
            <pc:sldMk cId="2601323384" sldId="527"/>
            <ac:picMk id="18" creationId="{D11882D9-9296-43B1-8F75-A7BBAD8DBF3E}"/>
          </ac:picMkLst>
        </pc:picChg>
        <pc:picChg chg="mod">
          <ac:chgData name="TATIANA PATINO RUIZ" userId="54e39d78-d462-44fb-bd4e-2e6ede47dcb9" providerId="ADAL" clId="{4B15EFB9-2D6D-46A1-84A0-B33B51801689}" dt="2022-04-28T21:47:14.494" v="67" actId="165"/>
          <ac:picMkLst>
            <pc:docMk/>
            <pc:sldMk cId="2601323384" sldId="527"/>
            <ac:picMk id="19" creationId="{AFB6EDA6-3B3B-4DE4-8EFA-9C73F7061B44}"/>
          </ac:picMkLst>
        </pc:picChg>
        <pc:picChg chg="mod">
          <ac:chgData name="TATIANA PATINO RUIZ" userId="54e39d78-d462-44fb-bd4e-2e6ede47dcb9" providerId="ADAL" clId="{4B15EFB9-2D6D-46A1-84A0-B33B51801689}" dt="2022-04-28T21:47:14.494" v="67" actId="165"/>
          <ac:picMkLst>
            <pc:docMk/>
            <pc:sldMk cId="2601323384" sldId="527"/>
            <ac:picMk id="20" creationId="{4BFDFBCB-1E01-4803-8852-F6D45E5DDCDF}"/>
          </ac:picMkLst>
        </pc:picChg>
        <pc:picChg chg="mod">
          <ac:chgData name="TATIANA PATINO RUIZ" userId="54e39d78-d462-44fb-bd4e-2e6ede47dcb9" providerId="ADAL" clId="{4B15EFB9-2D6D-46A1-84A0-B33B51801689}" dt="2022-04-28T21:47:14.494" v="67" actId="165"/>
          <ac:picMkLst>
            <pc:docMk/>
            <pc:sldMk cId="2601323384" sldId="527"/>
            <ac:picMk id="21" creationId="{6737DBA2-1478-4C03-8251-EAAF98AA67E4}"/>
          </ac:picMkLst>
        </pc:picChg>
        <pc:picChg chg="mod">
          <ac:chgData name="TATIANA PATINO RUIZ" userId="54e39d78-d462-44fb-bd4e-2e6ede47dcb9" providerId="ADAL" clId="{4B15EFB9-2D6D-46A1-84A0-B33B51801689}" dt="2022-04-28T21:47:14.494" v="67" actId="165"/>
          <ac:picMkLst>
            <pc:docMk/>
            <pc:sldMk cId="2601323384" sldId="527"/>
            <ac:picMk id="29" creationId="{E2CB087A-0854-40D9-BA4A-49A187C3ECE0}"/>
          </ac:picMkLst>
        </pc:picChg>
        <pc:picChg chg="mod">
          <ac:chgData name="TATIANA PATINO RUIZ" userId="54e39d78-d462-44fb-bd4e-2e6ede47dcb9" providerId="ADAL" clId="{4B15EFB9-2D6D-46A1-84A0-B33B51801689}" dt="2022-04-28T21:47:14.494" v="67" actId="165"/>
          <ac:picMkLst>
            <pc:docMk/>
            <pc:sldMk cId="2601323384" sldId="527"/>
            <ac:picMk id="36" creationId="{4FA2EAD6-E3EC-45E0-8B7F-F05D4A0F61E4}"/>
          </ac:picMkLst>
        </pc:picChg>
        <pc:picChg chg="mod">
          <ac:chgData name="TATIANA PATINO RUIZ" userId="54e39d78-d462-44fb-bd4e-2e6ede47dcb9" providerId="ADAL" clId="{4B15EFB9-2D6D-46A1-84A0-B33B51801689}" dt="2022-04-28T21:47:14.494" v="67" actId="165"/>
          <ac:picMkLst>
            <pc:docMk/>
            <pc:sldMk cId="2601323384" sldId="527"/>
            <ac:picMk id="37" creationId="{A7201B80-F43F-4774-9542-C7BF8A713AAE}"/>
          </ac:picMkLst>
        </pc:picChg>
        <pc:picChg chg="mod">
          <ac:chgData name="TATIANA PATINO RUIZ" userId="54e39d78-d462-44fb-bd4e-2e6ede47dcb9" providerId="ADAL" clId="{4B15EFB9-2D6D-46A1-84A0-B33B51801689}" dt="2022-04-28T21:47:14.494" v="67" actId="165"/>
          <ac:picMkLst>
            <pc:docMk/>
            <pc:sldMk cId="2601323384" sldId="527"/>
            <ac:picMk id="38" creationId="{B29B83E5-6745-4730-A64E-6BB605131119}"/>
          </ac:picMkLst>
        </pc:picChg>
        <pc:picChg chg="mod">
          <ac:chgData name="TATIANA PATINO RUIZ" userId="54e39d78-d462-44fb-bd4e-2e6ede47dcb9" providerId="ADAL" clId="{4B15EFB9-2D6D-46A1-84A0-B33B51801689}" dt="2022-04-28T21:47:14.494" v="67" actId="165"/>
          <ac:picMkLst>
            <pc:docMk/>
            <pc:sldMk cId="2601323384" sldId="527"/>
            <ac:picMk id="39" creationId="{4C83FB60-D2CF-4A8F-88A4-7BFB5E5AE42A}"/>
          </ac:picMkLst>
        </pc:picChg>
        <pc:picChg chg="mod">
          <ac:chgData name="TATIANA PATINO RUIZ" userId="54e39d78-d462-44fb-bd4e-2e6ede47dcb9" providerId="ADAL" clId="{4B15EFB9-2D6D-46A1-84A0-B33B51801689}" dt="2022-04-28T21:47:14.494" v="67" actId="165"/>
          <ac:picMkLst>
            <pc:docMk/>
            <pc:sldMk cId="2601323384" sldId="527"/>
            <ac:picMk id="40" creationId="{E17074BC-1BD1-4AE4-9F0B-C5058DC5CAB8}"/>
          </ac:picMkLst>
        </pc:picChg>
        <pc:picChg chg="mod">
          <ac:chgData name="TATIANA PATINO RUIZ" userId="54e39d78-d462-44fb-bd4e-2e6ede47dcb9" providerId="ADAL" clId="{4B15EFB9-2D6D-46A1-84A0-B33B51801689}" dt="2022-04-28T21:47:14.494" v="67" actId="165"/>
          <ac:picMkLst>
            <pc:docMk/>
            <pc:sldMk cId="2601323384" sldId="527"/>
            <ac:picMk id="41" creationId="{0E35F8B1-46C4-4055-9FB7-DE06274D2C34}"/>
          </ac:picMkLst>
        </pc:picChg>
        <pc:picChg chg="mod">
          <ac:chgData name="TATIANA PATINO RUIZ" userId="54e39d78-d462-44fb-bd4e-2e6ede47dcb9" providerId="ADAL" clId="{4B15EFB9-2D6D-46A1-84A0-B33B51801689}" dt="2022-04-28T21:47:14.494" v="67" actId="165"/>
          <ac:picMkLst>
            <pc:docMk/>
            <pc:sldMk cId="2601323384" sldId="527"/>
            <ac:picMk id="48" creationId="{5956DD21-1C54-4D7B-A6F5-4D1D15B2A6A4}"/>
          </ac:picMkLst>
        </pc:picChg>
        <pc:picChg chg="mod">
          <ac:chgData name="TATIANA PATINO RUIZ" userId="54e39d78-d462-44fb-bd4e-2e6ede47dcb9" providerId="ADAL" clId="{4B15EFB9-2D6D-46A1-84A0-B33B51801689}" dt="2022-04-28T21:47:14.494" v="67" actId="165"/>
          <ac:picMkLst>
            <pc:docMk/>
            <pc:sldMk cId="2601323384" sldId="527"/>
            <ac:picMk id="55" creationId="{3EB26BE0-BDE6-46F7-B8AE-2050DD30D75C}"/>
          </ac:picMkLst>
        </pc:picChg>
        <pc:picChg chg="mod">
          <ac:chgData name="TATIANA PATINO RUIZ" userId="54e39d78-d462-44fb-bd4e-2e6ede47dcb9" providerId="ADAL" clId="{4B15EFB9-2D6D-46A1-84A0-B33B51801689}" dt="2022-04-28T21:47:14.494" v="67" actId="165"/>
          <ac:picMkLst>
            <pc:docMk/>
            <pc:sldMk cId="2601323384" sldId="527"/>
            <ac:picMk id="56" creationId="{DBEED68D-2A99-4ED5-8A55-4AD4684BC1DD}"/>
          </ac:picMkLst>
        </pc:picChg>
        <pc:picChg chg="mod">
          <ac:chgData name="TATIANA PATINO RUIZ" userId="54e39d78-d462-44fb-bd4e-2e6ede47dcb9" providerId="ADAL" clId="{4B15EFB9-2D6D-46A1-84A0-B33B51801689}" dt="2022-04-28T21:47:14.494" v="67" actId="165"/>
          <ac:picMkLst>
            <pc:docMk/>
            <pc:sldMk cId="2601323384" sldId="527"/>
            <ac:picMk id="57" creationId="{4C2E1691-41A3-47F4-AF74-3C9175C22C94}"/>
          </ac:picMkLst>
        </pc:picChg>
        <pc:picChg chg="mod">
          <ac:chgData name="TATIANA PATINO RUIZ" userId="54e39d78-d462-44fb-bd4e-2e6ede47dcb9" providerId="ADAL" clId="{4B15EFB9-2D6D-46A1-84A0-B33B51801689}" dt="2022-04-28T21:47:14.494" v="67" actId="165"/>
          <ac:picMkLst>
            <pc:docMk/>
            <pc:sldMk cId="2601323384" sldId="527"/>
            <ac:picMk id="58" creationId="{C4C3BCCE-46F8-48DE-87F4-DC02837456D8}"/>
          </ac:picMkLst>
        </pc:picChg>
        <pc:picChg chg="mod">
          <ac:chgData name="TATIANA PATINO RUIZ" userId="54e39d78-d462-44fb-bd4e-2e6ede47dcb9" providerId="ADAL" clId="{4B15EFB9-2D6D-46A1-84A0-B33B51801689}" dt="2022-04-28T21:47:14.494" v="67" actId="165"/>
          <ac:picMkLst>
            <pc:docMk/>
            <pc:sldMk cId="2601323384" sldId="527"/>
            <ac:picMk id="59" creationId="{50908121-A56D-4B52-8A3F-4D702AE11888}"/>
          </ac:picMkLst>
        </pc:picChg>
        <pc:picChg chg="mod">
          <ac:chgData name="TATIANA PATINO RUIZ" userId="54e39d78-d462-44fb-bd4e-2e6ede47dcb9" providerId="ADAL" clId="{4B15EFB9-2D6D-46A1-84A0-B33B51801689}" dt="2022-04-28T21:47:14.494" v="67" actId="165"/>
          <ac:picMkLst>
            <pc:docMk/>
            <pc:sldMk cId="2601323384" sldId="527"/>
            <ac:picMk id="60" creationId="{74B7D0A8-B8A9-435E-B774-10E6A6490ADF}"/>
          </ac:picMkLst>
        </pc:picChg>
        <pc:picChg chg="mod">
          <ac:chgData name="TATIANA PATINO RUIZ" userId="54e39d78-d462-44fb-bd4e-2e6ede47dcb9" providerId="ADAL" clId="{4B15EFB9-2D6D-46A1-84A0-B33B51801689}" dt="2022-04-28T21:47:14.494" v="67" actId="165"/>
          <ac:picMkLst>
            <pc:docMk/>
            <pc:sldMk cId="2601323384" sldId="527"/>
            <ac:picMk id="71" creationId="{E1CA994D-65B4-403D-923B-D191683620AE}"/>
          </ac:picMkLst>
        </pc:picChg>
        <pc:picChg chg="mod">
          <ac:chgData name="TATIANA PATINO RUIZ" userId="54e39d78-d462-44fb-bd4e-2e6ede47dcb9" providerId="ADAL" clId="{4B15EFB9-2D6D-46A1-84A0-B33B51801689}" dt="2022-04-28T21:47:14.494" v="67" actId="165"/>
          <ac:picMkLst>
            <pc:docMk/>
            <pc:sldMk cId="2601323384" sldId="527"/>
            <ac:picMk id="78" creationId="{15D42E7C-8D0D-48DA-A168-4104C632A864}"/>
          </ac:picMkLst>
        </pc:picChg>
        <pc:picChg chg="mod">
          <ac:chgData name="TATIANA PATINO RUIZ" userId="54e39d78-d462-44fb-bd4e-2e6ede47dcb9" providerId="ADAL" clId="{4B15EFB9-2D6D-46A1-84A0-B33B51801689}" dt="2022-04-28T21:47:14.494" v="67" actId="165"/>
          <ac:picMkLst>
            <pc:docMk/>
            <pc:sldMk cId="2601323384" sldId="527"/>
            <ac:picMk id="79" creationId="{750A5CD3-EB43-49E9-8DA4-3573923F2B19}"/>
          </ac:picMkLst>
        </pc:picChg>
        <pc:picChg chg="mod">
          <ac:chgData name="TATIANA PATINO RUIZ" userId="54e39d78-d462-44fb-bd4e-2e6ede47dcb9" providerId="ADAL" clId="{4B15EFB9-2D6D-46A1-84A0-B33B51801689}" dt="2022-04-28T21:47:14.494" v="67" actId="165"/>
          <ac:picMkLst>
            <pc:docMk/>
            <pc:sldMk cId="2601323384" sldId="527"/>
            <ac:picMk id="81" creationId="{95182526-4CB7-4768-86C0-D7529724D371}"/>
          </ac:picMkLst>
        </pc:picChg>
        <pc:picChg chg="mod">
          <ac:chgData name="TATIANA PATINO RUIZ" userId="54e39d78-d462-44fb-bd4e-2e6ede47dcb9" providerId="ADAL" clId="{4B15EFB9-2D6D-46A1-84A0-B33B51801689}" dt="2022-04-28T21:47:14.494" v="67" actId="165"/>
          <ac:picMkLst>
            <pc:docMk/>
            <pc:sldMk cId="2601323384" sldId="527"/>
            <ac:picMk id="105" creationId="{25D24CA7-47C0-4336-88E4-604AFA7DBA10}"/>
          </ac:picMkLst>
        </pc:picChg>
        <pc:picChg chg="mod">
          <ac:chgData name="TATIANA PATINO RUIZ" userId="54e39d78-d462-44fb-bd4e-2e6ede47dcb9" providerId="ADAL" clId="{4B15EFB9-2D6D-46A1-84A0-B33B51801689}" dt="2022-04-28T21:47:14.494" v="67" actId="165"/>
          <ac:picMkLst>
            <pc:docMk/>
            <pc:sldMk cId="2601323384" sldId="527"/>
            <ac:picMk id="106" creationId="{15D01037-40BD-4EB8-9B48-AB2EA19EE1D0}"/>
          </ac:picMkLst>
        </pc:picChg>
        <pc:picChg chg="mod">
          <ac:chgData name="TATIANA PATINO RUIZ" userId="54e39d78-d462-44fb-bd4e-2e6ede47dcb9" providerId="ADAL" clId="{4B15EFB9-2D6D-46A1-84A0-B33B51801689}" dt="2022-04-28T21:47:14.494" v="67" actId="165"/>
          <ac:picMkLst>
            <pc:docMk/>
            <pc:sldMk cId="2601323384" sldId="527"/>
            <ac:picMk id="107" creationId="{D94E2CE0-03AD-4E93-BB18-531143F14BF2}"/>
          </ac:picMkLst>
        </pc:picChg>
        <pc:picChg chg="add del mod">
          <ac:chgData name="TATIANA PATINO RUIZ" userId="54e39d78-d462-44fb-bd4e-2e6ede47dcb9" providerId="ADAL" clId="{4B15EFB9-2D6D-46A1-84A0-B33B51801689}" dt="2022-04-28T21:47:06.421" v="64" actId="22"/>
          <ac:picMkLst>
            <pc:docMk/>
            <pc:sldMk cId="2601323384" sldId="527"/>
            <ac:picMk id="109" creationId="{4D6548F5-5090-4A4A-9087-13403748BF7B}"/>
          </ac:picMkLst>
        </pc:picChg>
        <pc:picChg chg="add mod">
          <ac:chgData name="TATIANA PATINO RUIZ" userId="54e39d78-d462-44fb-bd4e-2e6ede47dcb9" providerId="ADAL" clId="{4B15EFB9-2D6D-46A1-84A0-B33B51801689}" dt="2022-04-28T21:47:54.301" v="80" actId="14100"/>
          <ac:picMkLst>
            <pc:docMk/>
            <pc:sldMk cId="2601323384" sldId="527"/>
            <ac:picMk id="113" creationId="{0FE64CB6-497A-4AFE-9A0E-838E4F5DB36A}"/>
          </ac:picMkLst>
        </pc:picChg>
        <pc:picChg chg="mod">
          <ac:chgData name="TATIANA PATINO RUIZ" userId="54e39d78-d462-44fb-bd4e-2e6ede47dcb9" providerId="ADAL" clId="{4B15EFB9-2D6D-46A1-84A0-B33B51801689}" dt="2022-04-28T21:47:28.716" v="71" actId="1076"/>
          <ac:picMkLst>
            <pc:docMk/>
            <pc:sldMk cId="2601323384" sldId="527"/>
            <ac:picMk id="226" creationId="{ECA66470-2A1C-4E8C-BD55-A97C67A67661}"/>
          </ac:picMkLst>
        </pc:picChg>
        <pc:picChg chg="mod">
          <ac:chgData name="TATIANA PATINO RUIZ" userId="54e39d78-d462-44fb-bd4e-2e6ede47dcb9" providerId="ADAL" clId="{4B15EFB9-2D6D-46A1-84A0-B33B51801689}" dt="2022-04-28T21:47:28.716" v="71" actId="1076"/>
          <ac:picMkLst>
            <pc:docMk/>
            <pc:sldMk cId="2601323384" sldId="527"/>
            <ac:picMk id="227" creationId="{D7AF9D0E-25BA-4F3E-8B50-042285E02B96}"/>
          </ac:picMkLst>
        </pc:picChg>
        <pc:picChg chg="mod">
          <ac:chgData name="TATIANA PATINO RUIZ" userId="54e39d78-d462-44fb-bd4e-2e6ede47dcb9" providerId="ADAL" clId="{4B15EFB9-2D6D-46A1-84A0-B33B51801689}" dt="2022-04-28T21:47:28.716" v="71" actId="1076"/>
          <ac:picMkLst>
            <pc:docMk/>
            <pc:sldMk cId="2601323384" sldId="527"/>
            <ac:picMk id="228" creationId="{7949CAED-DF3C-45A3-8C50-E5D22F86472F}"/>
          </ac:picMkLst>
        </pc:picChg>
        <pc:picChg chg="mod">
          <ac:chgData name="TATIANA PATINO RUIZ" userId="54e39d78-d462-44fb-bd4e-2e6ede47dcb9" providerId="ADAL" clId="{4B15EFB9-2D6D-46A1-84A0-B33B51801689}" dt="2022-04-28T21:47:28.716" v="71" actId="1076"/>
          <ac:picMkLst>
            <pc:docMk/>
            <pc:sldMk cId="2601323384" sldId="527"/>
            <ac:picMk id="229" creationId="{FB26B7A2-0E35-4CD6-A33F-93C1B1E35F3C}"/>
          </ac:picMkLst>
        </pc:picChg>
        <pc:picChg chg="mod">
          <ac:chgData name="TATIANA PATINO RUIZ" userId="54e39d78-d462-44fb-bd4e-2e6ede47dcb9" providerId="ADAL" clId="{4B15EFB9-2D6D-46A1-84A0-B33B51801689}" dt="2022-04-28T21:47:28.716" v="71" actId="1076"/>
          <ac:picMkLst>
            <pc:docMk/>
            <pc:sldMk cId="2601323384" sldId="527"/>
            <ac:picMk id="241" creationId="{B58CCBF6-5CD0-425F-B951-6D757163A418}"/>
          </ac:picMkLst>
        </pc:picChg>
        <pc:cxnChg chg="mod">
          <ac:chgData name="TATIANA PATINO RUIZ" userId="54e39d78-d462-44fb-bd4e-2e6ede47dcb9" providerId="ADAL" clId="{4B15EFB9-2D6D-46A1-84A0-B33B51801689}" dt="2022-04-28T21:47:14.494" v="67" actId="165"/>
          <ac:cxnSpMkLst>
            <pc:docMk/>
            <pc:sldMk cId="2601323384" sldId="527"/>
            <ac:cxnSpMk id="14" creationId="{FE4EF082-6FD9-4100-8740-C65F360D1E80}"/>
          </ac:cxnSpMkLst>
        </pc:cxnChg>
        <pc:cxnChg chg="mod">
          <ac:chgData name="TATIANA PATINO RUIZ" userId="54e39d78-d462-44fb-bd4e-2e6ede47dcb9" providerId="ADAL" clId="{4B15EFB9-2D6D-46A1-84A0-B33B51801689}" dt="2022-04-28T21:47:14.494" v="67" actId="165"/>
          <ac:cxnSpMkLst>
            <pc:docMk/>
            <pc:sldMk cId="2601323384" sldId="527"/>
            <ac:cxnSpMk id="34" creationId="{ED7B48B8-5859-4F04-BCBE-B6BE1D8E7702}"/>
          </ac:cxnSpMkLst>
        </pc:cxnChg>
        <pc:cxnChg chg="mod">
          <ac:chgData name="TATIANA PATINO RUIZ" userId="54e39d78-d462-44fb-bd4e-2e6ede47dcb9" providerId="ADAL" clId="{4B15EFB9-2D6D-46A1-84A0-B33B51801689}" dt="2022-04-28T21:47:14.494" v="67" actId="165"/>
          <ac:cxnSpMkLst>
            <pc:docMk/>
            <pc:sldMk cId="2601323384" sldId="527"/>
            <ac:cxnSpMk id="53" creationId="{80697DFD-4673-4437-8CE4-B63258C59FC0}"/>
          </ac:cxnSpMkLst>
        </pc:cxnChg>
        <pc:cxnChg chg="mod">
          <ac:chgData name="TATIANA PATINO RUIZ" userId="54e39d78-d462-44fb-bd4e-2e6ede47dcb9" providerId="ADAL" clId="{4B15EFB9-2D6D-46A1-84A0-B33B51801689}" dt="2022-04-28T21:47:28.716" v="71" actId="1076"/>
          <ac:cxnSpMkLst>
            <pc:docMk/>
            <pc:sldMk cId="2601323384" sldId="527"/>
            <ac:cxnSpMk id="223" creationId="{A2E78EBD-1498-42E3-A34F-971EBC30F1AD}"/>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AA691-6473-422A-A548-668D909EA540}" type="datetimeFigureOut">
              <a:rPr lang="es-CO" smtClean="0"/>
              <a:t>28/04/2022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4DE5AD-D8F9-4E6C-B1C5-EBAEF16AFDAB}" type="slidenum">
              <a:rPr lang="es-CO" smtClean="0"/>
              <a:t>‹Nº›</a:t>
            </a:fld>
            <a:endParaRPr lang="es-CO"/>
          </a:p>
        </p:txBody>
      </p:sp>
    </p:spTree>
    <p:extLst>
      <p:ext uri="{BB962C8B-B14F-4D97-AF65-F5344CB8AC3E}">
        <p14:creationId xmlns:p14="http://schemas.microsoft.com/office/powerpoint/2010/main" val="3915870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2307E528-F7B7-4280-82F4-C0F4EA200716}" type="slidenum">
              <a:rPr lang="es-CO" smtClean="0"/>
              <a:t>12</a:t>
            </a:fld>
            <a:endParaRPr lang="es-CO" dirty="0"/>
          </a:p>
        </p:txBody>
      </p:sp>
    </p:spTree>
    <p:extLst>
      <p:ext uri="{BB962C8B-B14F-4D97-AF65-F5344CB8AC3E}">
        <p14:creationId xmlns:p14="http://schemas.microsoft.com/office/powerpoint/2010/main" val="241051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ED228199-AA6E-4591-80E1-F956E3910EAB}" type="slidenum">
              <a:rPr lang="es-CO" smtClean="0"/>
              <a:t>13</a:t>
            </a:fld>
            <a:endParaRPr lang="es-CO"/>
          </a:p>
        </p:txBody>
      </p:sp>
    </p:spTree>
    <p:extLst>
      <p:ext uri="{BB962C8B-B14F-4D97-AF65-F5344CB8AC3E}">
        <p14:creationId xmlns:p14="http://schemas.microsoft.com/office/powerpoint/2010/main" val="1009947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19"/>
            <a:ext cx="7772400" cy="1102519"/>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C1F68910-3C5F-4A1B-AB83-5D46DA59557A}" type="datetimeFigureOut">
              <a:rPr lang="es-CO" smtClean="0"/>
              <a:t>28/04/2022</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47B041C1-8C50-4229-B3B5-DF8A658E4080}" type="slidenum">
              <a:rPr lang="es-CO" smtClean="0"/>
              <a:t>‹Nº›</a:t>
            </a:fld>
            <a:endParaRPr lang="es-CO"/>
          </a:p>
        </p:txBody>
      </p:sp>
    </p:spTree>
    <p:extLst>
      <p:ext uri="{BB962C8B-B14F-4D97-AF65-F5344CB8AC3E}">
        <p14:creationId xmlns:p14="http://schemas.microsoft.com/office/powerpoint/2010/main" val="3921329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C1F68910-3C5F-4A1B-AB83-5D46DA59557A}" type="datetimeFigureOut">
              <a:rPr lang="es-CO" smtClean="0"/>
              <a:t>28/04/2022</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47B041C1-8C50-4229-B3B5-DF8A658E4080}" type="slidenum">
              <a:rPr lang="es-CO" smtClean="0"/>
              <a:t>‹Nº›</a:t>
            </a:fld>
            <a:endParaRPr lang="es-CO"/>
          </a:p>
        </p:txBody>
      </p:sp>
    </p:spTree>
    <p:extLst>
      <p:ext uri="{BB962C8B-B14F-4D97-AF65-F5344CB8AC3E}">
        <p14:creationId xmlns:p14="http://schemas.microsoft.com/office/powerpoint/2010/main" val="1782856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154781"/>
            <a:ext cx="2057400" cy="3290888"/>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457200" y="154781"/>
            <a:ext cx="6019800" cy="329088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C1F68910-3C5F-4A1B-AB83-5D46DA59557A}" type="datetimeFigureOut">
              <a:rPr lang="es-CO" smtClean="0"/>
              <a:t>28/04/2022</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47B041C1-8C50-4229-B3B5-DF8A658E4080}" type="slidenum">
              <a:rPr lang="es-CO" smtClean="0"/>
              <a:t>‹Nº›</a:t>
            </a:fld>
            <a:endParaRPr lang="es-CO"/>
          </a:p>
        </p:txBody>
      </p:sp>
    </p:spTree>
    <p:extLst>
      <p:ext uri="{BB962C8B-B14F-4D97-AF65-F5344CB8AC3E}">
        <p14:creationId xmlns:p14="http://schemas.microsoft.com/office/powerpoint/2010/main" val="3532000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bout us2">
  <p:cSld name="about us2">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1265465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C1F68910-3C5F-4A1B-AB83-5D46DA59557A}" type="datetimeFigureOut">
              <a:rPr lang="es-CO" smtClean="0"/>
              <a:t>28/04/2022</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47B041C1-8C50-4229-B3B5-DF8A658E4080}" type="slidenum">
              <a:rPr lang="es-CO" smtClean="0"/>
              <a:t>‹Nº›</a:t>
            </a:fld>
            <a:endParaRPr lang="es-CO"/>
          </a:p>
        </p:txBody>
      </p:sp>
    </p:spTree>
    <p:extLst>
      <p:ext uri="{BB962C8B-B14F-4D97-AF65-F5344CB8AC3E}">
        <p14:creationId xmlns:p14="http://schemas.microsoft.com/office/powerpoint/2010/main" val="596947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305176"/>
            <a:ext cx="7772400" cy="1021556"/>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C1F68910-3C5F-4A1B-AB83-5D46DA59557A}" type="datetimeFigureOut">
              <a:rPr lang="es-CO" smtClean="0"/>
              <a:t>28/04/2022</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47B041C1-8C50-4229-B3B5-DF8A658E4080}" type="slidenum">
              <a:rPr lang="es-CO" smtClean="0"/>
              <a:t>‹Nº›</a:t>
            </a:fld>
            <a:endParaRPr lang="es-CO"/>
          </a:p>
        </p:txBody>
      </p:sp>
    </p:spTree>
    <p:extLst>
      <p:ext uri="{BB962C8B-B14F-4D97-AF65-F5344CB8AC3E}">
        <p14:creationId xmlns:p14="http://schemas.microsoft.com/office/powerpoint/2010/main" val="1670422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C1F68910-3C5F-4A1B-AB83-5D46DA59557A}" type="datetimeFigureOut">
              <a:rPr lang="es-CO" smtClean="0"/>
              <a:t>28/04/2022</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47B041C1-8C50-4229-B3B5-DF8A658E4080}" type="slidenum">
              <a:rPr lang="es-CO" smtClean="0"/>
              <a:t>‹Nº›</a:t>
            </a:fld>
            <a:endParaRPr lang="es-CO"/>
          </a:p>
        </p:txBody>
      </p:sp>
    </p:spTree>
    <p:extLst>
      <p:ext uri="{BB962C8B-B14F-4D97-AF65-F5344CB8AC3E}">
        <p14:creationId xmlns:p14="http://schemas.microsoft.com/office/powerpoint/2010/main" val="4195599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05979"/>
            <a:ext cx="8229600" cy="857250"/>
          </a:xfrm>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C1F68910-3C5F-4A1B-AB83-5D46DA59557A}" type="datetimeFigureOut">
              <a:rPr lang="es-CO" smtClean="0"/>
              <a:t>28/04/2022</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47B041C1-8C50-4229-B3B5-DF8A658E4080}" type="slidenum">
              <a:rPr lang="es-CO" smtClean="0"/>
              <a:t>‹Nº›</a:t>
            </a:fld>
            <a:endParaRPr lang="es-CO"/>
          </a:p>
        </p:txBody>
      </p:sp>
    </p:spTree>
    <p:extLst>
      <p:ext uri="{BB962C8B-B14F-4D97-AF65-F5344CB8AC3E}">
        <p14:creationId xmlns:p14="http://schemas.microsoft.com/office/powerpoint/2010/main" val="2229968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C1F68910-3C5F-4A1B-AB83-5D46DA59557A}" type="datetimeFigureOut">
              <a:rPr lang="es-CO" smtClean="0"/>
              <a:t>28/04/2022</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47B041C1-8C50-4229-B3B5-DF8A658E4080}" type="slidenum">
              <a:rPr lang="es-CO" smtClean="0"/>
              <a:t>‹Nº›</a:t>
            </a:fld>
            <a:endParaRPr lang="es-CO"/>
          </a:p>
        </p:txBody>
      </p:sp>
    </p:spTree>
    <p:extLst>
      <p:ext uri="{BB962C8B-B14F-4D97-AF65-F5344CB8AC3E}">
        <p14:creationId xmlns:p14="http://schemas.microsoft.com/office/powerpoint/2010/main" val="3754478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C1F68910-3C5F-4A1B-AB83-5D46DA59557A}" type="datetimeFigureOut">
              <a:rPr lang="es-CO" smtClean="0"/>
              <a:t>28/04/2022</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47B041C1-8C50-4229-B3B5-DF8A658E4080}" type="slidenum">
              <a:rPr lang="es-CO" smtClean="0"/>
              <a:t>‹Nº›</a:t>
            </a:fld>
            <a:endParaRPr lang="es-CO"/>
          </a:p>
        </p:txBody>
      </p:sp>
    </p:spTree>
    <p:extLst>
      <p:ext uri="{BB962C8B-B14F-4D97-AF65-F5344CB8AC3E}">
        <p14:creationId xmlns:p14="http://schemas.microsoft.com/office/powerpoint/2010/main" val="1649049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04787"/>
            <a:ext cx="3008313" cy="871538"/>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C1F68910-3C5F-4A1B-AB83-5D46DA59557A}" type="datetimeFigureOut">
              <a:rPr lang="es-CO" smtClean="0"/>
              <a:t>28/04/2022</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47B041C1-8C50-4229-B3B5-DF8A658E4080}" type="slidenum">
              <a:rPr lang="es-CO" smtClean="0"/>
              <a:t>‹Nº›</a:t>
            </a:fld>
            <a:endParaRPr lang="es-CO"/>
          </a:p>
        </p:txBody>
      </p:sp>
    </p:spTree>
    <p:extLst>
      <p:ext uri="{BB962C8B-B14F-4D97-AF65-F5344CB8AC3E}">
        <p14:creationId xmlns:p14="http://schemas.microsoft.com/office/powerpoint/2010/main" val="315122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3600450"/>
            <a:ext cx="5486400" cy="425054"/>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C1F68910-3C5F-4A1B-AB83-5D46DA59557A}" type="datetimeFigureOut">
              <a:rPr lang="es-CO" smtClean="0"/>
              <a:t>28/04/2022</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47B041C1-8C50-4229-B3B5-DF8A658E4080}" type="slidenum">
              <a:rPr lang="es-CO" smtClean="0"/>
              <a:t>‹Nº›</a:t>
            </a:fld>
            <a:endParaRPr lang="es-CO"/>
          </a:p>
        </p:txBody>
      </p:sp>
    </p:spTree>
    <p:extLst>
      <p:ext uri="{BB962C8B-B14F-4D97-AF65-F5344CB8AC3E}">
        <p14:creationId xmlns:p14="http://schemas.microsoft.com/office/powerpoint/2010/main" val="1679961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1F68910-3C5F-4A1B-AB83-5D46DA59557A}" type="datetimeFigureOut">
              <a:rPr lang="es-CO" smtClean="0"/>
              <a:t>28/04/2022</a:t>
            </a:fld>
            <a:endParaRPr lang="es-CO"/>
          </a:p>
        </p:txBody>
      </p:sp>
      <p:sp>
        <p:nvSpPr>
          <p:cNvPr id="5" name="4 Marcador de pie de página"/>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7B041C1-8C50-4229-B3B5-DF8A658E4080}" type="slidenum">
              <a:rPr lang="es-CO" smtClean="0"/>
              <a:t>‹Nº›</a:t>
            </a:fld>
            <a:endParaRPr lang="es-CO"/>
          </a:p>
        </p:txBody>
      </p:sp>
    </p:spTree>
    <p:extLst>
      <p:ext uri="{BB962C8B-B14F-4D97-AF65-F5344CB8AC3E}">
        <p14:creationId xmlns:p14="http://schemas.microsoft.com/office/powerpoint/2010/main" val="245217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hyperlink" Target="https://www.nngroup.com/articles/reset-and-cancel-buttons/"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nngroup.com/videos/less-is-more/"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A31EE78-6D77-4315-8582-750AB23E0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52644"/>
          </a:xfrm>
          <a:prstGeom prst="rect">
            <a:avLst/>
          </a:prstGeom>
        </p:spPr>
      </p:pic>
      <p:sp>
        <p:nvSpPr>
          <p:cNvPr id="4" name="3 CuadroTexto"/>
          <p:cNvSpPr txBox="1"/>
          <p:nvPr/>
        </p:nvSpPr>
        <p:spPr>
          <a:xfrm>
            <a:off x="1403648" y="2547774"/>
            <a:ext cx="5159099" cy="1077218"/>
          </a:xfrm>
          <a:prstGeom prst="rect">
            <a:avLst/>
          </a:prstGeom>
          <a:noFill/>
        </p:spPr>
        <p:txBody>
          <a:bodyPr wrap="square" rtlCol="0">
            <a:spAutoFit/>
          </a:bodyPr>
          <a:lstStyle/>
          <a:p>
            <a:pPr algn="ctr"/>
            <a:r>
              <a:rPr lang="es-ES" sz="3200" dirty="0">
                <a:solidFill>
                  <a:schemeClr val="bg1"/>
                </a:solidFill>
                <a:effectLst>
                  <a:outerShdw blurRad="38100" dist="38100" dir="2700000" algn="tl">
                    <a:srgbClr val="000000">
                      <a:alpha val="43137"/>
                    </a:srgbClr>
                  </a:outerShdw>
                </a:effectLst>
                <a:latin typeface="Arial Rounded MT Bold" panose="020F0704030504030204" pitchFamily="34" charset="0"/>
              </a:rPr>
              <a:t>Diagnostico UX Unificador Facilitadores</a:t>
            </a:r>
            <a:endParaRPr lang="es-CO" sz="3200" dirty="0">
              <a:solidFill>
                <a:schemeClr val="bg1"/>
              </a:solidFill>
              <a:effectLst>
                <a:outerShdw blurRad="38100" dist="38100" dir="2700000" algn="tl">
                  <a:srgbClr val="000000">
                    <a:alpha val="43137"/>
                  </a:srgbClr>
                </a:outerShdw>
              </a:effectLst>
              <a:latin typeface="Arial Rounded MT Bold" panose="020F0704030504030204" pitchFamily="34" charset="0"/>
            </a:endParaRPr>
          </a:p>
        </p:txBody>
      </p:sp>
      <p:pic>
        <p:nvPicPr>
          <p:cNvPr id="6" name="Imagen 5">
            <a:extLst>
              <a:ext uri="{FF2B5EF4-FFF2-40B4-BE49-F238E27FC236}">
                <a16:creationId xmlns:a16="http://schemas.microsoft.com/office/drawing/2014/main" id="{EA8423E5-70F4-44E8-9183-D41B35AC0B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372200" y="-57095"/>
            <a:ext cx="2771800" cy="5209739"/>
          </a:xfrm>
          <a:prstGeom prst="rect">
            <a:avLst/>
          </a:prstGeom>
        </p:spPr>
      </p:pic>
    </p:spTree>
    <p:extLst>
      <p:ext uri="{BB962C8B-B14F-4D97-AF65-F5344CB8AC3E}">
        <p14:creationId xmlns:p14="http://schemas.microsoft.com/office/powerpoint/2010/main" val="1753659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adroTexto 40">
            <a:extLst>
              <a:ext uri="{FF2B5EF4-FFF2-40B4-BE49-F238E27FC236}">
                <a16:creationId xmlns:a16="http://schemas.microsoft.com/office/drawing/2014/main" id="{9ABA9B7D-E041-4F52-B43E-E82804C79AC4}"/>
              </a:ext>
            </a:extLst>
          </p:cNvPr>
          <p:cNvSpPr txBox="1"/>
          <p:nvPr/>
        </p:nvSpPr>
        <p:spPr>
          <a:xfrm>
            <a:off x="107504" y="0"/>
            <a:ext cx="7562281" cy="523220"/>
          </a:xfrm>
          <a:prstGeom prst="rect">
            <a:avLst/>
          </a:prstGeom>
          <a:noFill/>
        </p:spPr>
        <p:txBody>
          <a:bodyPr wrap="square" rtlCol="0">
            <a:spAutoFit/>
          </a:bodyPr>
          <a:lstStyle/>
          <a:p>
            <a:r>
              <a:rPr lang="es-ES" sz="2800" dirty="0">
                <a:solidFill>
                  <a:srgbClr val="002060"/>
                </a:solidFill>
                <a:latin typeface="Arial Rounded MT Bold" panose="020F0704030504030204" pitchFamily="34" charset="0"/>
              </a:rPr>
              <a:t>Diseño estético y minimalista</a:t>
            </a:r>
          </a:p>
        </p:txBody>
      </p:sp>
      <p:sp>
        <p:nvSpPr>
          <p:cNvPr id="245" name="Rectángulo 244">
            <a:extLst>
              <a:ext uri="{FF2B5EF4-FFF2-40B4-BE49-F238E27FC236}">
                <a16:creationId xmlns:a16="http://schemas.microsoft.com/office/drawing/2014/main" id="{AF37E74B-66F5-48FB-A4DA-EEE60B2920C3}"/>
              </a:ext>
            </a:extLst>
          </p:cNvPr>
          <p:cNvSpPr/>
          <p:nvPr/>
        </p:nvSpPr>
        <p:spPr>
          <a:xfrm>
            <a:off x="-396552" y="544307"/>
            <a:ext cx="2851551" cy="338554"/>
          </a:xfrm>
          <a:prstGeom prst="rect">
            <a:avLst/>
          </a:prstGeom>
        </p:spPr>
        <p:txBody>
          <a:bodyPr wrap="square">
            <a:spAutoFit/>
          </a:bodyPr>
          <a:lstStyle/>
          <a:p>
            <a:pPr algn="ctr"/>
            <a:r>
              <a:rPr lang="es-MX" sz="1600" dirty="0">
                <a:solidFill>
                  <a:srgbClr val="50BDEB"/>
                </a:solidFill>
                <a:latin typeface="Arial Rounded MT Bold" panose="020F0704030504030204" pitchFamily="34" charset="0"/>
              </a:rPr>
              <a:t>Detalles del plan</a:t>
            </a:r>
          </a:p>
        </p:txBody>
      </p:sp>
      <p:sp>
        <p:nvSpPr>
          <p:cNvPr id="246" name="CuadroTexto 245">
            <a:extLst>
              <a:ext uri="{FF2B5EF4-FFF2-40B4-BE49-F238E27FC236}">
                <a16:creationId xmlns:a16="http://schemas.microsoft.com/office/drawing/2014/main" id="{AC04B4DD-053A-44D8-BEA3-CF7359B7F7A5}"/>
              </a:ext>
            </a:extLst>
          </p:cNvPr>
          <p:cNvSpPr txBox="1"/>
          <p:nvPr/>
        </p:nvSpPr>
        <p:spPr>
          <a:xfrm>
            <a:off x="142317" y="4072934"/>
            <a:ext cx="4001150" cy="800219"/>
          </a:xfrm>
          <a:prstGeom prst="rect">
            <a:avLst/>
          </a:prstGeom>
          <a:noFill/>
        </p:spPr>
        <p:txBody>
          <a:bodyPr wrap="square">
            <a:spAutoFit/>
          </a:bodyPr>
          <a:lstStyle/>
          <a:p>
            <a:pPr algn="l"/>
            <a:r>
              <a:rPr lang="es-ES" sz="1100" b="1" i="0" dirty="0">
                <a:solidFill>
                  <a:srgbClr val="333333"/>
                </a:solidFill>
                <a:effectLst/>
                <a:latin typeface="Arial" panose="020B0604020202020204" pitchFamily="34" charset="0"/>
              </a:rPr>
              <a:t>Recomendaciones</a:t>
            </a:r>
          </a:p>
          <a:p>
            <a:pPr algn="l"/>
            <a:endParaRPr lang="es-ES" sz="1100" b="1" i="0" dirty="0">
              <a:solidFill>
                <a:srgbClr val="333333"/>
              </a:solidFill>
              <a:effectLst/>
              <a:latin typeface="Arial" panose="020B0604020202020204" pitchFamily="34" charset="0"/>
            </a:endParaRPr>
          </a:p>
          <a:p>
            <a:pPr marL="228600" indent="-228600" algn="just">
              <a:buClr>
                <a:srgbClr val="0BBBEF"/>
              </a:buClr>
              <a:buSzPct val="150000"/>
              <a:buFont typeface="Arial" panose="020B0604020202020204" pitchFamily="34" charset="0"/>
              <a:buChar char="•"/>
            </a:pPr>
            <a:r>
              <a:rPr lang="es-ES" sz="800" dirty="0">
                <a:solidFill>
                  <a:schemeClr val="tx1">
                    <a:lumMod val="85000"/>
                    <a:lumOff val="15000"/>
                  </a:schemeClr>
                </a:solidFill>
                <a:latin typeface="Arial" panose="020B0604020202020204" pitchFamily="34" charset="0"/>
                <a:cs typeface="Arial" panose="020B0604020202020204" pitchFamily="34" charset="0"/>
              </a:rPr>
              <a:t>Para evitar saturación visual, podemos darle el detalle si lo desea conocer en un botón dentro de la tarjeta y posteriormente listar las caracteristicas o beneficios del plan.</a:t>
            </a:r>
          </a:p>
        </p:txBody>
      </p:sp>
      <p:pic>
        <p:nvPicPr>
          <p:cNvPr id="247" name="Imagen 246">
            <a:extLst>
              <a:ext uri="{FF2B5EF4-FFF2-40B4-BE49-F238E27FC236}">
                <a16:creationId xmlns:a16="http://schemas.microsoft.com/office/drawing/2014/main" id="{5874C491-739D-4C37-A622-A55926689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4558" y="774976"/>
            <a:ext cx="911100" cy="392229"/>
          </a:xfrm>
          <a:prstGeom prst="rect">
            <a:avLst/>
          </a:prstGeom>
        </p:spPr>
      </p:pic>
      <p:pic>
        <p:nvPicPr>
          <p:cNvPr id="250" name="Imagen 249" descr="Imagen que contiene Logotipo&#10;&#10;Descripción generada automáticamente">
            <a:extLst>
              <a:ext uri="{FF2B5EF4-FFF2-40B4-BE49-F238E27FC236}">
                <a16:creationId xmlns:a16="http://schemas.microsoft.com/office/drawing/2014/main" id="{6BAD6C9C-5B5C-4822-8E2B-42AF03EF7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6779" y="31876"/>
            <a:ext cx="483517" cy="483517"/>
          </a:xfrm>
          <a:prstGeom prst="rect">
            <a:avLst/>
          </a:prstGeom>
        </p:spPr>
      </p:pic>
      <p:pic>
        <p:nvPicPr>
          <p:cNvPr id="113" name="Imagen 112">
            <a:extLst>
              <a:ext uri="{FF2B5EF4-FFF2-40B4-BE49-F238E27FC236}">
                <a16:creationId xmlns:a16="http://schemas.microsoft.com/office/drawing/2014/main" id="{0FE64CB6-497A-4AFE-9A0E-838E4F5DB36A}"/>
              </a:ext>
            </a:extLst>
          </p:cNvPr>
          <p:cNvPicPr>
            <a:picLocks noChangeAspect="1"/>
          </p:cNvPicPr>
          <p:nvPr/>
        </p:nvPicPr>
        <p:blipFill>
          <a:blip r:embed="rId4"/>
          <a:stretch>
            <a:fillRect/>
          </a:stretch>
        </p:blipFill>
        <p:spPr>
          <a:xfrm>
            <a:off x="1763688" y="1197435"/>
            <a:ext cx="5592954" cy="3235140"/>
          </a:xfrm>
          <a:prstGeom prst="rect">
            <a:avLst/>
          </a:prstGeom>
        </p:spPr>
      </p:pic>
    </p:spTree>
    <p:extLst>
      <p:ext uri="{BB962C8B-B14F-4D97-AF65-F5344CB8AC3E}">
        <p14:creationId xmlns:p14="http://schemas.microsoft.com/office/powerpoint/2010/main" val="2601323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40">
            <a:extLst>
              <a:ext uri="{FF2B5EF4-FFF2-40B4-BE49-F238E27FC236}">
                <a16:creationId xmlns:a16="http://schemas.microsoft.com/office/drawing/2014/main" id="{54DFC80B-E3AE-4674-A063-B4CD22F60721}"/>
              </a:ext>
            </a:extLst>
          </p:cNvPr>
          <p:cNvSpPr txBox="1"/>
          <p:nvPr/>
        </p:nvSpPr>
        <p:spPr>
          <a:xfrm>
            <a:off x="107504" y="0"/>
            <a:ext cx="7562281" cy="523220"/>
          </a:xfrm>
          <a:prstGeom prst="rect">
            <a:avLst/>
          </a:prstGeom>
          <a:noFill/>
        </p:spPr>
        <p:txBody>
          <a:bodyPr wrap="square" rtlCol="0">
            <a:spAutoFit/>
          </a:bodyPr>
          <a:lstStyle/>
          <a:p>
            <a:r>
              <a:rPr lang="es-ES" sz="2800" dirty="0">
                <a:solidFill>
                  <a:srgbClr val="002060"/>
                </a:solidFill>
                <a:latin typeface="Arial Rounded MT Bold" panose="020F0704030504030204" pitchFamily="34" charset="0"/>
              </a:rPr>
              <a:t>Diseño estético y minimalista</a:t>
            </a:r>
          </a:p>
        </p:txBody>
      </p:sp>
      <p:sp>
        <p:nvSpPr>
          <p:cNvPr id="9" name="Rectángulo 8">
            <a:extLst>
              <a:ext uri="{FF2B5EF4-FFF2-40B4-BE49-F238E27FC236}">
                <a16:creationId xmlns:a16="http://schemas.microsoft.com/office/drawing/2014/main" id="{EDAC3D53-849E-45A8-B9A6-226D289A9BD0}"/>
              </a:ext>
            </a:extLst>
          </p:cNvPr>
          <p:cNvSpPr/>
          <p:nvPr/>
        </p:nvSpPr>
        <p:spPr>
          <a:xfrm>
            <a:off x="-108520" y="508831"/>
            <a:ext cx="2851551" cy="338554"/>
          </a:xfrm>
          <a:prstGeom prst="rect">
            <a:avLst/>
          </a:prstGeom>
        </p:spPr>
        <p:txBody>
          <a:bodyPr wrap="square">
            <a:spAutoFit/>
          </a:bodyPr>
          <a:lstStyle/>
          <a:p>
            <a:pPr algn="ctr"/>
            <a:r>
              <a:rPr lang="es-MX" sz="1600" dirty="0">
                <a:solidFill>
                  <a:srgbClr val="50BDEB"/>
                </a:solidFill>
                <a:latin typeface="Arial Rounded MT Bold" panose="020F0704030504030204" pitchFamily="34" charset="0"/>
              </a:rPr>
              <a:t>Calculadora de ahorro</a:t>
            </a:r>
          </a:p>
        </p:txBody>
      </p:sp>
      <p:cxnSp>
        <p:nvCxnSpPr>
          <p:cNvPr id="10" name="Conector recto 9">
            <a:extLst>
              <a:ext uri="{FF2B5EF4-FFF2-40B4-BE49-F238E27FC236}">
                <a16:creationId xmlns:a16="http://schemas.microsoft.com/office/drawing/2014/main" id="{350E82BC-C499-4544-A559-9BEBE795001B}"/>
              </a:ext>
            </a:extLst>
          </p:cNvPr>
          <p:cNvCxnSpPr>
            <a:cxnSpLocks/>
          </p:cNvCxnSpPr>
          <p:nvPr/>
        </p:nvCxnSpPr>
        <p:spPr>
          <a:xfrm>
            <a:off x="4283968" y="764513"/>
            <a:ext cx="0" cy="43204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0EAD1F44-AD73-4206-8086-4FB076EBDD2B}"/>
              </a:ext>
            </a:extLst>
          </p:cNvPr>
          <p:cNvPicPr>
            <a:picLocks noChangeAspect="1"/>
          </p:cNvPicPr>
          <p:nvPr/>
        </p:nvPicPr>
        <p:blipFill>
          <a:blip r:embed="rId2"/>
          <a:stretch>
            <a:fillRect/>
          </a:stretch>
        </p:blipFill>
        <p:spPr>
          <a:xfrm>
            <a:off x="47428" y="1508614"/>
            <a:ext cx="4176464" cy="1800592"/>
          </a:xfrm>
          <a:prstGeom prst="rect">
            <a:avLst/>
          </a:prstGeom>
        </p:spPr>
      </p:pic>
      <p:sp>
        <p:nvSpPr>
          <p:cNvPr id="12" name="CuadroTexto 11">
            <a:extLst>
              <a:ext uri="{FF2B5EF4-FFF2-40B4-BE49-F238E27FC236}">
                <a16:creationId xmlns:a16="http://schemas.microsoft.com/office/drawing/2014/main" id="{09299FD3-150C-4B92-AE99-8B8AB1033AC2}"/>
              </a:ext>
            </a:extLst>
          </p:cNvPr>
          <p:cNvSpPr txBox="1"/>
          <p:nvPr/>
        </p:nvSpPr>
        <p:spPr>
          <a:xfrm>
            <a:off x="1421292" y="1135766"/>
            <a:ext cx="820915" cy="276999"/>
          </a:xfrm>
          <a:prstGeom prst="rect">
            <a:avLst/>
          </a:prstGeom>
          <a:noFill/>
        </p:spPr>
        <p:txBody>
          <a:bodyPr wrap="square">
            <a:spAutoFit/>
          </a:bodyPr>
          <a:lstStyle/>
          <a:p>
            <a:r>
              <a:rPr lang="es-ES" sz="1200" i="1" dirty="0">
                <a:solidFill>
                  <a:schemeClr val="tx1">
                    <a:lumMod val="65000"/>
                    <a:lumOff val="35000"/>
                  </a:schemeClr>
                </a:solidFill>
                <a:latin typeface="Arial" panose="020B0604020202020204" pitchFamily="34" charset="0"/>
                <a:cs typeface="Arial" panose="020B0604020202020204" pitchFamily="34" charset="0"/>
              </a:rPr>
              <a:t>Antes</a:t>
            </a:r>
            <a:endParaRPr lang="es-CO" sz="1200" i="1" dirty="0">
              <a:solidFill>
                <a:schemeClr val="tx1">
                  <a:lumMod val="65000"/>
                  <a:lumOff val="35000"/>
                </a:schemeClr>
              </a:solidFill>
            </a:endParaRPr>
          </a:p>
        </p:txBody>
      </p:sp>
      <p:pic>
        <p:nvPicPr>
          <p:cNvPr id="13" name="Imagen 12">
            <a:extLst>
              <a:ext uri="{FF2B5EF4-FFF2-40B4-BE49-F238E27FC236}">
                <a16:creationId xmlns:a16="http://schemas.microsoft.com/office/drawing/2014/main" id="{E27BE778-646F-4526-8235-E1B3B7AA19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0192" y="1079336"/>
            <a:ext cx="911100" cy="392229"/>
          </a:xfrm>
          <a:prstGeom prst="rect">
            <a:avLst/>
          </a:prstGeom>
        </p:spPr>
      </p:pic>
      <p:sp>
        <p:nvSpPr>
          <p:cNvPr id="167" name="CuadroTexto 166">
            <a:extLst>
              <a:ext uri="{FF2B5EF4-FFF2-40B4-BE49-F238E27FC236}">
                <a16:creationId xmlns:a16="http://schemas.microsoft.com/office/drawing/2014/main" id="{273581E1-55A7-4D4D-9CCE-BE63F0BB8819}"/>
              </a:ext>
            </a:extLst>
          </p:cNvPr>
          <p:cNvSpPr txBox="1"/>
          <p:nvPr/>
        </p:nvSpPr>
        <p:spPr>
          <a:xfrm>
            <a:off x="141958" y="3971303"/>
            <a:ext cx="4001150" cy="800219"/>
          </a:xfrm>
          <a:prstGeom prst="rect">
            <a:avLst/>
          </a:prstGeom>
          <a:noFill/>
        </p:spPr>
        <p:txBody>
          <a:bodyPr wrap="square">
            <a:spAutoFit/>
          </a:bodyPr>
          <a:lstStyle/>
          <a:p>
            <a:pPr algn="l"/>
            <a:r>
              <a:rPr lang="es-ES" sz="1100" b="1" i="0" dirty="0">
                <a:solidFill>
                  <a:srgbClr val="333333"/>
                </a:solidFill>
                <a:effectLst/>
                <a:latin typeface="Arial" panose="020B0604020202020204" pitchFamily="34" charset="0"/>
              </a:rPr>
              <a:t>Recomendaciones</a:t>
            </a:r>
          </a:p>
          <a:p>
            <a:pPr algn="l"/>
            <a:endParaRPr lang="es-ES" sz="1100" b="1" i="0" dirty="0">
              <a:solidFill>
                <a:srgbClr val="333333"/>
              </a:solidFill>
              <a:effectLst/>
              <a:latin typeface="Arial" panose="020B0604020202020204" pitchFamily="34" charset="0"/>
            </a:endParaRPr>
          </a:p>
          <a:p>
            <a:pPr marL="228600" indent="-228600" algn="just">
              <a:buClr>
                <a:srgbClr val="0BBBEF"/>
              </a:buClr>
              <a:buSzPct val="150000"/>
              <a:buFont typeface="Arial" panose="020B0604020202020204" pitchFamily="34" charset="0"/>
              <a:buChar char="•"/>
            </a:pPr>
            <a:r>
              <a:rPr lang="es-ES" sz="800" dirty="0">
                <a:solidFill>
                  <a:schemeClr val="tx1">
                    <a:lumMod val="85000"/>
                    <a:lumOff val="15000"/>
                  </a:schemeClr>
                </a:solidFill>
                <a:latin typeface="Arial" panose="020B0604020202020204" pitchFamily="34" charset="0"/>
                <a:cs typeface="Arial" panose="020B0604020202020204" pitchFamily="34" charset="0"/>
              </a:rPr>
              <a:t>Ser muy claros con la información y darle tips al Creador de Experiencia para socializar la oferta, incluso hasta se pueden adicionar diferentes guiones de cierre.</a:t>
            </a:r>
          </a:p>
        </p:txBody>
      </p:sp>
      <p:pic>
        <p:nvPicPr>
          <p:cNvPr id="168" name="Imagen 167" descr="Imagen que contiene Logotipo&#10;&#10;Descripción generada automáticamente">
            <a:extLst>
              <a:ext uri="{FF2B5EF4-FFF2-40B4-BE49-F238E27FC236}">
                <a16:creationId xmlns:a16="http://schemas.microsoft.com/office/drawing/2014/main" id="{F259BF17-AEB2-4494-A90E-8227D9919C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6779" y="31876"/>
            <a:ext cx="483517" cy="483517"/>
          </a:xfrm>
          <a:prstGeom prst="rect">
            <a:avLst/>
          </a:prstGeom>
        </p:spPr>
      </p:pic>
      <p:pic>
        <p:nvPicPr>
          <p:cNvPr id="3" name="Imagen 2">
            <a:extLst>
              <a:ext uri="{FF2B5EF4-FFF2-40B4-BE49-F238E27FC236}">
                <a16:creationId xmlns:a16="http://schemas.microsoft.com/office/drawing/2014/main" id="{E537E7EA-CC8F-49ED-A7F4-5B2B5717BDD8}"/>
              </a:ext>
            </a:extLst>
          </p:cNvPr>
          <p:cNvPicPr>
            <a:picLocks noChangeAspect="1"/>
          </p:cNvPicPr>
          <p:nvPr/>
        </p:nvPicPr>
        <p:blipFill>
          <a:blip r:embed="rId5"/>
          <a:stretch>
            <a:fillRect/>
          </a:stretch>
        </p:blipFill>
        <p:spPr>
          <a:xfrm>
            <a:off x="4319032" y="1488079"/>
            <a:ext cx="4741937" cy="2483224"/>
          </a:xfrm>
          <a:prstGeom prst="rect">
            <a:avLst/>
          </a:prstGeom>
        </p:spPr>
      </p:pic>
    </p:spTree>
    <p:extLst>
      <p:ext uri="{BB962C8B-B14F-4D97-AF65-F5344CB8AC3E}">
        <p14:creationId xmlns:p14="http://schemas.microsoft.com/office/powerpoint/2010/main" val="2252664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flipH="1">
            <a:off x="2715723" y="-1415968"/>
            <a:ext cx="3712555" cy="9144000"/>
          </a:xfrm>
          <a:prstGeom prst="rect">
            <a:avLst/>
          </a:prstGeom>
        </p:spPr>
      </p:pic>
      <p:sp>
        <p:nvSpPr>
          <p:cNvPr id="2" name="CuadroTexto 40">
            <a:extLst>
              <a:ext uri="{FF2B5EF4-FFF2-40B4-BE49-F238E27FC236}">
                <a16:creationId xmlns:a16="http://schemas.microsoft.com/office/drawing/2014/main" id="{F878C9C9-5AE4-45B5-BACB-03B6A341887F}"/>
              </a:ext>
            </a:extLst>
          </p:cNvPr>
          <p:cNvSpPr txBox="1"/>
          <p:nvPr/>
        </p:nvSpPr>
        <p:spPr>
          <a:xfrm>
            <a:off x="116242" y="4162"/>
            <a:ext cx="1962590" cy="415498"/>
          </a:xfrm>
          <a:prstGeom prst="rect">
            <a:avLst/>
          </a:prstGeom>
          <a:noFill/>
        </p:spPr>
        <p:txBody>
          <a:bodyPr wrap="square" rtlCol="0">
            <a:spAutoFit/>
          </a:bodyPr>
          <a:lstStyle/>
          <a:p>
            <a:r>
              <a:rPr lang="es-CO" sz="2100" dirty="0">
                <a:solidFill>
                  <a:srgbClr val="002060"/>
                </a:solidFill>
                <a:latin typeface="Arial Rounded MT Bold" panose="020F0704030504030204" pitchFamily="34" charset="0"/>
              </a:rPr>
              <a:t>Conclusiones</a:t>
            </a:r>
          </a:p>
        </p:txBody>
      </p:sp>
      <p:sp>
        <p:nvSpPr>
          <p:cNvPr id="3" name="CuadroTexto 2">
            <a:extLst>
              <a:ext uri="{FF2B5EF4-FFF2-40B4-BE49-F238E27FC236}">
                <a16:creationId xmlns:a16="http://schemas.microsoft.com/office/drawing/2014/main" id="{B1D47D87-B7AE-4C28-8F5F-3C1D70EA5B10}"/>
              </a:ext>
            </a:extLst>
          </p:cNvPr>
          <p:cNvSpPr txBox="1"/>
          <p:nvPr/>
        </p:nvSpPr>
        <p:spPr>
          <a:xfrm>
            <a:off x="378823" y="1549920"/>
            <a:ext cx="5820010" cy="3712555"/>
          </a:xfrm>
          <a:prstGeom prst="rect">
            <a:avLst/>
          </a:prstGeom>
          <a:noFill/>
        </p:spPr>
        <p:txBody>
          <a:bodyPr wrap="square" rtlCol="0">
            <a:spAutoFit/>
          </a:bodyPr>
          <a:lstStyle/>
          <a:p>
            <a:pPr marL="214313" indent="-214313" algn="just">
              <a:buClr>
                <a:srgbClr val="00B0F0"/>
              </a:buClr>
              <a:buFont typeface="Arial" panose="020B0604020202020204" pitchFamily="34" charset="0"/>
              <a:buChar char="•"/>
            </a:pPr>
            <a:r>
              <a:rPr lang="es-ES" sz="975" dirty="0">
                <a:solidFill>
                  <a:schemeClr val="bg1"/>
                </a:solidFill>
                <a:latin typeface="Arial Narrow" panose="020B0606020202030204" pitchFamily="34" charset="0"/>
                <a:cs typeface="Arial" panose="020B0604020202020204" pitchFamily="34" charset="0"/>
              </a:rPr>
              <a:t>La arquitectura actual de la herramienta puede llevar al Creador de Experiencia a no cumplir de forma satisfactoria sus objetivos, sobre todo en temas de búsqueda, al tener que diligenciar todos los datos de nuevo, sin la opción de recordar ni de limpiar para dar inicio a una nueva búsqueda o reciclar con la actual.</a:t>
            </a:r>
          </a:p>
          <a:p>
            <a:pPr marL="214313" indent="-214313" algn="just">
              <a:buClr>
                <a:srgbClr val="00B0F0"/>
              </a:buClr>
              <a:buFont typeface="Arial" panose="020B0604020202020204" pitchFamily="34" charset="0"/>
              <a:buChar char="•"/>
            </a:pPr>
            <a:endParaRPr lang="es-ES" sz="975" dirty="0">
              <a:solidFill>
                <a:schemeClr val="bg1"/>
              </a:solidFill>
              <a:latin typeface="Arial Narrow" panose="020B0606020202030204" pitchFamily="34" charset="0"/>
              <a:cs typeface="Arial" panose="020B0604020202020204" pitchFamily="34" charset="0"/>
            </a:endParaRPr>
          </a:p>
          <a:p>
            <a:pPr marL="214313" indent="-214313" algn="just">
              <a:buClr>
                <a:srgbClr val="00B0F0"/>
              </a:buClr>
              <a:buFont typeface="Arial" panose="020B0604020202020204" pitchFamily="34" charset="0"/>
              <a:buChar char="•"/>
            </a:pPr>
            <a:r>
              <a:rPr lang="es-ES" sz="975" dirty="0">
                <a:solidFill>
                  <a:schemeClr val="bg1"/>
                </a:solidFill>
                <a:latin typeface="Arial Narrow" panose="020B0606020202030204" pitchFamily="34" charset="0"/>
                <a:cs typeface="Arial" panose="020B0604020202020204" pitchFamily="34" charset="0"/>
              </a:rPr>
              <a:t>Tenemos elementos o información que no agregan valor al usuario para los objetivos que este pueda tener.</a:t>
            </a:r>
          </a:p>
          <a:p>
            <a:pPr marL="214313" indent="-214313" algn="just">
              <a:buClr>
                <a:srgbClr val="00B0F0"/>
              </a:buClr>
              <a:buFont typeface="Arial" panose="020B0604020202020204" pitchFamily="34" charset="0"/>
              <a:buChar char="•"/>
            </a:pPr>
            <a:endParaRPr lang="es-ES" sz="975" dirty="0">
              <a:solidFill>
                <a:schemeClr val="bg1"/>
              </a:solidFill>
              <a:latin typeface="Arial Narrow" panose="020B0606020202030204" pitchFamily="34" charset="0"/>
              <a:cs typeface="Arial" panose="020B0604020202020204" pitchFamily="34" charset="0"/>
            </a:endParaRPr>
          </a:p>
          <a:p>
            <a:pPr marL="214313" indent="-214313" algn="just">
              <a:buClr>
                <a:srgbClr val="00B0F0"/>
              </a:buClr>
              <a:buFont typeface="Arial" panose="020B0604020202020204" pitchFamily="34" charset="0"/>
              <a:buChar char="•"/>
            </a:pPr>
            <a:r>
              <a:rPr lang="es-ES" sz="975" dirty="0">
                <a:solidFill>
                  <a:schemeClr val="bg1"/>
                </a:solidFill>
                <a:latin typeface="Arial Narrow" panose="020B0606020202030204" pitchFamily="34" charset="0"/>
                <a:cs typeface="Arial" panose="020B0604020202020204" pitchFamily="34" charset="0"/>
              </a:rPr>
              <a:t>Falta un diseño más minimalista, optimizando los espacios y eliminando los elementos que no aportan valor al usuario.</a:t>
            </a:r>
          </a:p>
          <a:p>
            <a:pPr marL="214313" indent="-214313" algn="just">
              <a:buClr>
                <a:srgbClr val="00B0F0"/>
              </a:buClr>
              <a:buFont typeface="Arial" panose="020B0604020202020204" pitchFamily="34" charset="0"/>
              <a:buChar char="•"/>
            </a:pPr>
            <a:endParaRPr lang="es-ES" sz="975" dirty="0">
              <a:solidFill>
                <a:schemeClr val="bg1"/>
              </a:solidFill>
              <a:latin typeface="Arial Narrow" panose="020B0606020202030204" pitchFamily="34" charset="0"/>
              <a:cs typeface="Arial" panose="020B0604020202020204" pitchFamily="34" charset="0"/>
            </a:endParaRPr>
          </a:p>
          <a:p>
            <a:pPr marL="214313" indent="-214313" algn="just">
              <a:buClr>
                <a:srgbClr val="00B0F0"/>
              </a:buClr>
              <a:buFont typeface="Arial" panose="020B0604020202020204" pitchFamily="34" charset="0"/>
              <a:buChar char="•"/>
            </a:pPr>
            <a:r>
              <a:rPr lang="es-ES" sz="975" dirty="0">
                <a:solidFill>
                  <a:schemeClr val="bg1"/>
                </a:solidFill>
                <a:latin typeface="Arial Narrow" panose="020B0606020202030204" pitchFamily="34" charset="0"/>
                <a:cs typeface="Arial" panose="020B0604020202020204" pitchFamily="34" charset="0"/>
              </a:rPr>
              <a:t>En algunas pantallas usamos elementos que dan más orden visual, pero en otras que son más visibles al usuario no las usamos, mantener una coherencia en el uso de los elementos.</a:t>
            </a:r>
          </a:p>
          <a:p>
            <a:pPr marL="214313" indent="-214313" algn="just">
              <a:buClr>
                <a:srgbClr val="00B0F0"/>
              </a:buClr>
              <a:buFont typeface="Arial" panose="020B0604020202020204" pitchFamily="34" charset="0"/>
              <a:buChar char="•"/>
            </a:pPr>
            <a:endParaRPr lang="es-ES" sz="975" dirty="0">
              <a:solidFill>
                <a:schemeClr val="bg1"/>
              </a:solidFill>
              <a:latin typeface="Arial Narrow" panose="020B0606020202030204" pitchFamily="34" charset="0"/>
              <a:cs typeface="Arial" panose="020B0604020202020204" pitchFamily="34" charset="0"/>
            </a:endParaRPr>
          </a:p>
          <a:p>
            <a:pPr marL="214313" indent="-214313" algn="just">
              <a:buClr>
                <a:srgbClr val="00B0F0"/>
              </a:buClr>
              <a:buFont typeface="Arial" panose="020B0604020202020204" pitchFamily="34" charset="0"/>
              <a:buChar char="•"/>
            </a:pPr>
            <a:r>
              <a:rPr lang="es-ES" sz="975" dirty="0">
                <a:solidFill>
                  <a:schemeClr val="bg1"/>
                </a:solidFill>
                <a:latin typeface="Arial Narrow" panose="020B0606020202030204" pitchFamily="34" charset="0"/>
                <a:cs typeface="Arial" panose="020B0604020202020204" pitchFamily="34" charset="0"/>
              </a:rPr>
              <a:t>Tenemos secciones con mucho texto, para la interfaz de presentación de ofertas.</a:t>
            </a:r>
          </a:p>
          <a:p>
            <a:pPr marL="214313" indent="-214313" algn="just">
              <a:buClr>
                <a:srgbClr val="00B0F0"/>
              </a:buClr>
              <a:buFont typeface="Arial" panose="020B0604020202020204" pitchFamily="34" charset="0"/>
              <a:buChar char="•"/>
            </a:pPr>
            <a:endParaRPr lang="es-ES" sz="975" dirty="0">
              <a:solidFill>
                <a:schemeClr val="bg1"/>
              </a:solidFill>
              <a:latin typeface="Arial Narrow" panose="020B0606020202030204" pitchFamily="34" charset="0"/>
              <a:cs typeface="Arial" panose="020B0604020202020204" pitchFamily="34" charset="0"/>
            </a:endParaRPr>
          </a:p>
          <a:p>
            <a:pPr marL="214313" indent="-214313" algn="just">
              <a:buClr>
                <a:srgbClr val="00B0F0"/>
              </a:buClr>
              <a:buFont typeface="Arial" panose="020B0604020202020204" pitchFamily="34" charset="0"/>
              <a:buChar char="•"/>
            </a:pPr>
            <a:r>
              <a:rPr lang="es-ES" sz="975" dirty="0">
                <a:solidFill>
                  <a:schemeClr val="bg1"/>
                </a:solidFill>
                <a:latin typeface="Arial Narrow" panose="020B0606020202030204" pitchFamily="34" charset="0"/>
                <a:cs typeface="Arial" panose="020B0604020202020204" pitchFamily="34" charset="0"/>
              </a:rPr>
              <a:t>Carecemos de instrucciones al usuario o mensajes de error que permitan un mayor entendimiento de la interfaz y disminuya el tiempo de consulta.</a:t>
            </a:r>
          </a:p>
          <a:p>
            <a:pPr marL="214313" indent="-214313" algn="just">
              <a:buClr>
                <a:srgbClr val="00B0F0"/>
              </a:buClr>
              <a:buFont typeface="Arial" panose="020B0604020202020204" pitchFamily="34" charset="0"/>
              <a:buChar char="•"/>
            </a:pPr>
            <a:endParaRPr lang="es-ES" sz="975" dirty="0">
              <a:solidFill>
                <a:schemeClr val="bg1"/>
              </a:solidFill>
              <a:latin typeface="Arial Narrow" panose="020B0606020202030204" pitchFamily="34" charset="0"/>
              <a:cs typeface="Arial" panose="020B0604020202020204" pitchFamily="34" charset="0"/>
            </a:endParaRPr>
          </a:p>
          <a:p>
            <a:pPr marL="214313" indent="-214313" algn="just">
              <a:buClr>
                <a:srgbClr val="00B0F0"/>
              </a:buClr>
              <a:buFont typeface="Arial" panose="020B0604020202020204" pitchFamily="34" charset="0"/>
              <a:buChar char="•"/>
            </a:pPr>
            <a:r>
              <a:rPr lang="es-ES" sz="1000" dirty="0">
                <a:solidFill>
                  <a:schemeClr val="bg1"/>
                </a:solidFill>
                <a:latin typeface="Arial Narrow" panose="020B0606020202030204" pitchFamily="34" charset="0"/>
                <a:cs typeface="Arial" panose="020B0604020202020204" pitchFamily="34" charset="0"/>
              </a:rPr>
              <a:t>Los mensajes separados de forma moderada </a:t>
            </a:r>
            <a:r>
              <a:rPr lang="es-ES" sz="1000" b="1" dirty="0">
                <a:solidFill>
                  <a:schemeClr val="bg1"/>
                </a:solidFill>
                <a:latin typeface="Arial Narrow" panose="020B0606020202030204" pitchFamily="34" charset="0"/>
                <a:cs typeface="Arial" panose="020B0604020202020204" pitchFamily="34" charset="0"/>
              </a:rPr>
              <a:t>limitando la cantidad de líneas por párrafo,</a:t>
            </a:r>
            <a:r>
              <a:rPr lang="es-ES" sz="1000" dirty="0">
                <a:solidFill>
                  <a:schemeClr val="bg1"/>
                </a:solidFill>
                <a:latin typeface="Arial Narrow" panose="020B0606020202030204" pitchFamily="34" charset="0"/>
                <a:cs typeface="Arial" panose="020B0604020202020204" pitchFamily="34" charset="0"/>
              </a:rPr>
              <a:t> suelen darle un orden y una visualización menos cargada para el usuario.</a:t>
            </a:r>
          </a:p>
          <a:p>
            <a:pPr marL="214313" indent="-214313" algn="just">
              <a:buClr>
                <a:srgbClr val="00B0F0"/>
              </a:buClr>
              <a:buFont typeface="Arial" panose="020B0604020202020204" pitchFamily="34" charset="0"/>
              <a:buChar char="•"/>
            </a:pPr>
            <a:endParaRPr lang="es-ES" sz="1000" dirty="0">
              <a:solidFill>
                <a:schemeClr val="bg1"/>
              </a:solidFill>
              <a:latin typeface="Arial Narrow" panose="020B0606020202030204" pitchFamily="34" charset="0"/>
              <a:cs typeface="Arial" panose="020B0604020202020204" pitchFamily="34" charset="0"/>
            </a:endParaRPr>
          </a:p>
          <a:p>
            <a:pPr marL="214313" indent="-214313" algn="just">
              <a:buClr>
                <a:srgbClr val="00B0F0"/>
              </a:buClr>
              <a:buFont typeface="Arial" panose="020B0604020202020204" pitchFamily="34" charset="0"/>
              <a:buChar char="•"/>
            </a:pPr>
            <a:r>
              <a:rPr lang="es-CO" sz="1000" dirty="0">
                <a:solidFill>
                  <a:schemeClr val="bg1"/>
                </a:solidFill>
                <a:latin typeface="Arial Narrow" panose="020B0606020202030204" pitchFamily="34" charset="0"/>
                <a:cs typeface="Arial" panose="020B0604020202020204" pitchFamily="34" charset="0"/>
              </a:rPr>
              <a:t>Usar títulos o nombrar elementos que son familiares para el usuario y que ha visto en otros sitios web, ejemplo ayuda, información </a:t>
            </a:r>
            <a:r>
              <a:rPr lang="es-ES" sz="1000" dirty="0">
                <a:solidFill>
                  <a:schemeClr val="bg1"/>
                </a:solidFill>
                <a:latin typeface="Arial Narrow" panose="020B0606020202030204" pitchFamily="34" charset="0"/>
                <a:cs typeface="Arial" panose="020B0604020202020204" pitchFamily="34" charset="0"/>
              </a:rPr>
              <a:t>entre otros.</a:t>
            </a:r>
          </a:p>
          <a:p>
            <a:pPr marL="214313" indent="-214313" algn="just">
              <a:buClr>
                <a:srgbClr val="00B0F0"/>
              </a:buClr>
              <a:buFont typeface="Arial" panose="020B0604020202020204" pitchFamily="34" charset="0"/>
              <a:buChar char="•"/>
            </a:pPr>
            <a:endParaRPr lang="es-ES" sz="975" dirty="0">
              <a:solidFill>
                <a:schemeClr val="bg1"/>
              </a:solidFill>
              <a:latin typeface="Arial Narrow" panose="020B0606020202030204" pitchFamily="34" charset="0"/>
              <a:cs typeface="Arial" panose="020B0604020202020204" pitchFamily="34" charset="0"/>
            </a:endParaRPr>
          </a:p>
          <a:p>
            <a:pPr marL="214313" indent="-214313" algn="just">
              <a:buClr>
                <a:srgbClr val="00B0F0"/>
              </a:buClr>
              <a:buFont typeface="Arial" panose="020B0604020202020204" pitchFamily="34" charset="0"/>
              <a:buChar char="•"/>
            </a:pPr>
            <a:endParaRPr lang="es-ES" sz="975" dirty="0">
              <a:solidFill>
                <a:schemeClr val="bg1"/>
              </a:solidFill>
              <a:latin typeface="Arial Narrow" panose="020B0606020202030204" pitchFamily="34" charset="0"/>
              <a:cs typeface="Arial" panose="020B0604020202020204" pitchFamily="34" charset="0"/>
            </a:endParaRPr>
          </a:p>
          <a:p>
            <a:pPr marL="214313" indent="-214313" algn="just">
              <a:buClr>
                <a:srgbClr val="00B0F0"/>
              </a:buClr>
              <a:buFont typeface="Arial" panose="020B0604020202020204" pitchFamily="34" charset="0"/>
              <a:buChar char="•"/>
            </a:pPr>
            <a:endParaRPr lang="es-ES" sz="975" dirty="0">
              <a:solidFill>
                <a:schemeClr val="bg1"/>
              </a:solidFill>
              <a:latin typeface="Arial Narrow" panose="020B0606020202030204" pitchFamily="34" charset="0"/>
              <a:cs typeface="Arial" panose="020B0604020202020204" pitchFamily="34" charset="0"/>
            </a:endParaRPr>
          </a:p>
        </p:txBody>
      </p:sp>
      <p:sp>
        <p:nvSpPr>
          <p:cNvPr id="6" name="Rectángulo 5"/>
          <p:cNvSpPr/>
          <p:nvPr/>
        </p:nvSpPr>
        <p:spPr>
          <a:xfrm>
            <a:off x="173157" y="493977"/>
            <a:ext cx="5499113" cy="646331"/>
          </a:xfrm>
          <a:prstGeom prst="rect">
            <a:avLst/>
          </a:prstGeom>
        </p:spPr>
        <p:txBody>
          <a:bodyPr wrap="square">
            <a:spAutoFit/>
          </a:bodyPr>
          <a:lstStyle/>
          <a:p>
            <a:r>
              <a:rPr lang="es-ES" sz="1200" b="1" dirty="0">
                <a:solidFill>
                  <a:srgbClr val="0070C0"/>
                </a:solidFill>
                <a:latin typeface="Arial" panose="020B0604020202020204" pitchFamily="34" charset="0"/>
                <a:cs typeface="Arial" panose="020B0604020202020204" pitchFamily="34" charset="0"/>
              </a:rPr>
              <a:t>Aunque la herramienta cuenta con elementos que ayudan al Creador de Experiencia a cumplir su objetivo,  encontramos que nos hace falta mejorar en algunos aspectos:</a:t>
            </a:r>
          </a:p>
        </p:txBody>
      </p:sp>
      <p:sp>
        <p:nvSpPr>
          <p:cNvPr id="14" name="Google Shape;128;p30"/>
          <p:cNvSpPr/>
          <p:nvPr/>
        </p:nvSpPr>
        <p:spPr>
          <a:xfrm>
            <a:off x="-17343" y="3571530"/>
            <a:ext cx="190500" cy="1587137"/>
          </a:xfrm>
          <a:prstGeom prst="rect">
            <a:avLst/>
          </a:prstGeom>
          <a:solidFill>
            <a:srgbClr val="00B0F0"/>
          </a:solidFill>
          <a:ln>
            <a:noFill/>
          </a:ln>
        </p:spPr>
        <p:txBody>
          <a:bodyPr spcFirstLastPara="1" wrap="square" lIns="68569" tIns="34275" rIns="68569" bIns="34275" anchor="ctr" anchorCtr="0">
            <a:noAutofit/>
          </a:bodyPr>
          <a:lstStyle/>
          <a:p>
            <a:pPr algn="ctr" defTabSz="685783"/>
            <a:endParaRPr sz="1350">
              <a:solidFill>
                <a:prstClr val="white"/>
              </a:solidFill>
              <a:latin typeface="Calibri"/>
              <a:ea typeface="Calibri"/>
              <a:cs typeface="Calibri"/>
              <a:sym typeface="Calibri"/>
            </a:endParaRPr>
          </a:p>
        </p:txBody>
      </p:sp>
      <p:pic>
        <p:nvPicPr>
          <p:cNvPr id="9" name="Imagen 8">
            <a:extLst>
              <a:ext uri="{FF2B5EF4-FFF2-40B4-BE49-F238E27FC236}">
                <a16:creationId xmlns:a16="http://schemas.microsoft.com/office/drawing/2014/main" id="{99EC3DF0-4BC9-494F-9395-11B00C2398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19665" y="1023427"/>
            <a:ext cx="2724335" cy="4086503"/>
          </a:xfrm>
          <a:prstGeom prst="rect">
            <a:avLst/>
          </a:prstGeom>
        </p:spPr>
      </p:pic>
      <p:pic>
        <p:nvPicPr>
          <p:cNvPr id="12" name="Imagen 11" descr="Imagen que contiene Logotipo&#10;&#10;Descripción generada automáticamente">
            <a:extLst>
              <a:ext uri="{FF2B5EF4-FFF2-40B4-BE49-F238E27FC236}">
                <a16:creationId xmlns:a16="http://schemas.microsoft.com/office/drawing/2014/main" id="{6B88D359-B87B-47DC-A2A4-5F9433567E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6779" y="31876"/>
            <a:ext cx="483517" cy="483517"/>
          </a:xfrm>
          <a:prstGeom prst="rect">
            <a:avLst/>
          </a:prstGeom>
        </p:spPr>
      </p:pic>
    </p:spTree>
    <p:extLst>
      <p:ext uri="{BB962C8B-B14F-4D97-AF65-F5344CB8AC3E}">
        <p14:creationId xmlns:p14="http://schemas.microsoft.com/office/powerpoint/2010/main" val="195294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0163297C-2D8D-4F9A-B086-700E17173C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562949" y="-452586"/>
            <a:ext cx="840341" cy="5744448"/>
          </a:xfrm>
          <a:prstGeom prst="rect">
            <a:avLst/>
          </a:prstGeom>
        </p:spPr>
      </p:pic>
      <p:pic>
        <p:nvPicPr>
          <p:cNvPr id="17" name="Imagen 16">
            <a:extLst>
              <a:ext uri="{FF2B5EF4-FFF2-40B4-BE49-F238E27FC236}">
                <a16:creationId xmlns:a16="http://schemas.microsoft.com/office/drawing/2014/main" id="{7B5CF7F1-24DC-40EF-81C1-73823786EA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2059573" y="-184124"/>
            <a:ext cx="949800" cy="5291861"/>
          </a:xfrm>
          <a:prstGeom prst="rect">
            <a:avLst/>
          </a:prstGeom>
        </p:spPr>
      </p:pic>
      <p:sp>
        <p:nvSpPr>
          <p:cNvPr id="24" name="Google Shape;344;p42"/>
          <p:cNvSpPr/>
          <p:nvPr/>
        </p:nvSpPr>
        <p:spPr>
          <a:xfrm flipV="1">
            <a:off x="3965265" y="1291169"/>
            <a:ext cx="3665184" cy="57269"/>
          </a:xfrm>
          <a:prstGeom prst="roundRect">
            <a:avLst>
              <a:gd name="adj" fmla="val 3552"/>
            </a:avLst>
          </a:prstGeom>
          <a:solidFill>
            <a:srgbClr val="00B0F0"/>
          </a:solidFill>
          <a:ln>
            <a:noFill/>
          </a:ln>
        </p:spPr>
        <p:txBody>
          <a:bodyPr spcFirstLastPara="1" wrap="square" lIns="51427" tIns="25706" rIns="51427" bIns="25706" anchor="ctr" anchorCtr="0">
            <a:noAutofit/>
          </a:bodyPr>
          <a:lstStyle/>
          <a:p>
            <a:pPr algn="ctr" defTabSz="514350">
              <a:defRPr/>
            </a:pPr>
            <a:endParaRPr sz="1013">
              <a:solidFill>
                <a:prstClr val="white"/>
              </a:solidFill>
              <a:latin typeface="Calibri"/>
              <a:ea typeface="Calibri"/>
              <a:cs typeface="Calibri"/>
              <a:sym typeface="Calibri"/>
            </a:endParaRPr>
          </a:p>
        </p:txBody>
      </p:sp>
      <p:sp>
        <p:nvSpPr>
          <p:cNvPr id="25" name="Rectángulo 24">
            <a:extLst>
              <a:ext uri="{FF2B5EF4-FFF2-40B4-BE49-F238E27FC236}">
                <a16:creationId xmlns:a16="http://schemas.microsoft.com/office/drawing/2014/main" id="{9CB86265-DD5D-4B6B-9411-132C9FCF1118}"/>
              </a:ext>
            </a:extLst>
          </p:cNvPr>
          <p:cNvSpPr/>
          <p:nvPr/>
        </p:nvSpPr>
        <p:spPr>
          <a:xfrm>
            <a:off x="3434833" y="1573717"/>
            <a:ext cx="4726047" cy="2492990"/>
          </a:xfrm>
          <a:prstGeom prst="rect">
            <a:avLst/>
          </a:prstGeom>
        </p:spPr>
        <p:txBody>
          <a:bodyPr wrap="square">
            <a:spAutoFit/>
          </a:bodyPr>
          <a:lstStyle/>
          <a:p>
            <a:pPr marL="128588" indent="-128588" algn="just">
              <a:buClr>
                <a:srgbClr val="00B0F0"/>
              </a:buClr>
              <a:buFont typeface="Arial" panose="020B0604020202020204" pitchFamily="34" charset="0"/>
              <a:buChar char="•"/>
            </a:pPr>
            <a:r>
              <a:rPr lang="es-ES" sz="1200" dirty="0">
                <a:solidFill>
                  <a:schemeClr val="tx1">
                    <a:lumMod val="85000"/>
                    <a:lumOff val="15000"/>
                  </a:schemeClr>
                </a:solidFill>
                <a:latin typeface="Arial Narrow" panose="020B0606020202030204" pitchFamily="34" charset="0"/>
                <a:ea typeface="Calibri" panose="020F0502020204030204" pitchFamily="34" charset="0"/>
                <a:cs typeface="Arial" panose="020B0604020202020204" pitchFamily="34" charset="0"/>
              </a:rPr>
              <a:t>Estudio para establecer si </a:t>
            </a:r>
            <a:r>
              <a:rPr lang="es-ES" sz="1200" b="1" dirty="0">
                <a:solidFill>
                  <a:schemeClr val="tx1">
                    <a:lumMod val="85000"/>
                    <a:lumOff val="15000"/>
                  </a:schemeClr>
                </a:solidFill>
                <a:latin typeface="Arial Narrow" panose="020B0606020202030204" pitchFamily="34" charset="0"/>
                <a:cs typeface="Arial" panose="020B0604020202020204" pitchFamily="34" charset="0"/>
              </a:rPr>
              <a:t>el alcance, los contenidos y las transacciones </a:t>
            </a:r>
            <a:r>
              <a:rPr lang="es-ES" sz="1200" dirty="0">
                <a:solidFill>
                  <a:schemeClr val="tx1">
                    <a:lumMod val="85000"/>
                    <a:lumOff val="15000"/>
                  </a:schemeClr>
                </a:solidFill>
                <a:latin typeface="Arial Narrow" panose="020B0606020202030204" pitchFamily="34" charset="0"/>
                <a:ea typeface="Calibri" panose="020F0502020204030204" pitchFamily="34" charset="0"/>
                <a:cs typeface="Arial" panose="020B0604020202020204" pitchFamily="34" charset="0"/>
              </a:rPr>
              <a:t>que están en los canales actuales corresponden a la complejidad y urgencia de los usuarios.</a:t>
            </a:r>
          </a:p>
          <a:p>
            <a:pPr marL="128588" indent="-128588" algn="just">
              <a:buClr>
                <a:srgbClr val="00B0F0"/>
              </a:buClr>
              <a:buFont typeface="Arial" panose="020B0604020202020204" pitchFamily="34" charset="0"/>
              <a:buChar char="•"/>
            </a:pPr>
            <a:endParaRPr lang="es-ES" sz="1200" dirty="0">
              <a:solidFill>
                <a:schemeClr val="tx1">
                  <a:lumMod val="85000"/>
                  <a:lumOff val="15000"/>
                </a:schemeClr>
              </a:solidFill>
              <a:latin typeface="Arial Narrow" panose="020B0606020202030204" pitchFamily="34" charset="0"/>
              <a:ea typeface="Calibri" panose="020F0502020204030204" pitchFamily="34" charset="0"/>
              <a:cs typeface="Arial" panose="020B0604020202020204" pitchFamily="34" charset="0"/>
            </a:endParaRPr>
          </a:p>
          <a:p>
            <a:pPr marL="128588" indent="-128588" algn="just">
              <a:buClr>
                <a:srgbClr val="00B0F0"/>
              </a:buClr>
              <a:buFont typeface="Arial" panose="020B0604020202020204" pitchFamily="34" charset="0"/>
              <a:buChar char="•"/>
            </a:pPr>
            <a:r>
              <a:rPr lang="es-419" sz="1200" b="1" dirty="0">
                <a:solidFill>
                  <a:schemeClr val="tx1">
                    <a:lumMod val="85000"/>
                    <a:lumOff val="15000"/>
                  </a:schemeClr>
                </a:solidFill>
                <a:latin typeface="Arial Narrow" panose="020B0606020202030204" pitchFamily="34" charset="0"/>
                <a:ea typeface="Calibri" panose="020F0502020204030204" pitchFamily="34" charset="0"/>
                <a:cs typeface="Arial" panose="020B0604020202020204" pitchFamily="34" charset="0"/>
              </a:rPr>
              <a:t>Laboratorios y/o test de usabilidad </a:t>
            </a:r>
            <a:r>
              <a:rPr lang="es-419" sz="1200" dirty="0">
                <a:solidFill>
                  <a:schemeClr val="tx1">
                    <a:lumMod val="85000"/>
                    <a:lumOff val="15000"/>
                  </a:schemeClr>
                </a:solidFill>
                <a:latin typeface="Arial Narrow" panose="020B0606020202030204" pitchFamily="34" charset="0"/>
                <a:ea typeface="Calibri" panose="020F0502020204030204" pitchFamily="34" charset="0"/>
                <a:cs typeface="Arial" panose="020B0604020202020204" pitchFamily="34" charset="0"/>
              </a:rPr>
              <a:t>para mejorar el lenguaje y el diseño de la interfaz partiendo de la experiencia real que viven los usuarios.</a:t>
            </a:r>
          </a:p>
          <a:p>
            <a:pPr marL="128588" indent="-128588" algn="just">
              <a:buClr>
                <a:srgbClr val="00B0F0"/>
              </a:buClr>
              <a:buFont typeface="Arial" panose="020B0604020202020204" pitchFamily="34" charset="0"/>
              <a:buChar char="•"/>
            </a:pPr>
            <a:endParaRPr lang="es-419" sz="1200" dirty="0">
              <a:solidFill>
                <a:schemeClr val="tx1">
                  <a:lumMod val="85000"/>
                  <a:lumOff val="15000"/>
                </a:schemeClr>
              </a:solidFill>
              <a:latin typeface="Arial Narrow" panose="020B0606020202030204" pitchFamily="34" charset="0"/>
              <a:ea typeface="Calibri" panose="020F0502020204030204" pitchFamily="34" charset="0"/>
              <a:cs typeface="Arial" panose="020B0604020202020204" pitchFamily="34" charset="0"/>
            </a:endParaRPr>
          </a:p>
          <a:p>
            <a:pPr marL="128588" indent="-128588" algn="just">
              <a:buClr>
                <a:srgbClr val="00B0F0"/>
              </a:buClr>
              <a:buFont typeface="Arial" panose="020B0604020202020204" pitchFamily="34" charset="0"/>
              <a:buChar char="•"/>
            </a:pPr>
            <a:r>
              <a:rPr lang="es-ES" sz="1200" dirty="0">
                <a:solidFill>
                  <a:schemeClr val="tx1">
                    <a:lumMod val="85000"/>
                    <a:lumOff val="15000"/>
                  </a:schemeClr>
                </a:solidFill>
                <a:latin typeface="Arial Narrow" panose="020B0606020202030204" pitchFamily="34" charset="0"/>
                <a:cs typeface="Arial" panose="020B0604020202020204" pitchFamily="34" charset="0"/>
              </a:rPr>
              <a:t>Usar el principio de menos es más y de </a:t>
            </a:r>
            <a:r>
              <a:rPr lang="es-ES" sz="1200" b="1" dirty="0">
                <a:solidFill>
                  <a:schemeClr val="tx1">
                    <a:lumMod val="85000"/>
                    <a:lumOff val="15000"/>
                  </a:schemeClr>
                </a:solidFill>
                <a:latin typeface="Arial Narrow" panose="020B0606020202030204" pitchFamily="34" charset="0"/>
                <a:cs typeface="Arial" panose="020B0604020202020204" pitchFamily="34" charset="0"/>
              </a:rPr>
              <a:t>UX </a:t>
            </a:r>
            <a:r>
              <a:rPr lang="es-ES" sz="1200" b="1" i="1" dirty="0" err="1">
                <a:solidFill>
                  <a:schemeClr val="tx1">
                    <a:lumMod val="85000"/>
                    <a:lumOff val="15000"/>
                  </a:schemeClr>
                </a:solidFill>
                <a:latin typeface="Arial Narrow" panose="020B0606020202030204" pitchFamily="34" charset="0"/>
                <a:cs typeface="Arial" panose="020B0604020202020204" pitchFamily="34" charset="0"/>
              </a:rPr>
              <a:t>writting</a:t>
            </a:r>
            <a:r>
              <a:rPr lang="es-ES" sz="1200" b="1" i="1" dirty="0">
                <a:solidFill>
                  <a:schemeClr val="tx1">
                    <a:lumMod val="85000"/>
                    <a:lumOff val="15000"/>
                  </a:schemeClr>
                </a:solidFill>
                <a:latin typeface="Arial Narrow" panose="020B0606020202030204" pitchFamily="34" charset="0"/>
                <a:cs typeface="Arial" panose="020B0604020202020204" pitchFamily="34" charset="0"/>
              </a:rPr>
              <a:t> </a:t>
            </a:r>
            <a:r>
              <a:rPr lang="es-ES" sz="1200" dirty="0">
                <a:solidFill>
                  <a:schemeClr val="tx1">
                    <a:lumMod val="85000"/>
                    <a:lumOff val="15000"/>
                  </a:schemeClr>
                </a:solidFill>
                <a:latin typeface="Arial Narrow" panose="020B0606020202030204" pitchFamily="34" charset="0"/>
                <a:cs typeface="Arial" panose="020B0604020202020204" pitchFamily="34" charset="0"/>
              </a:rPr>
              <a:t>para diseñar la comunicación de ofertas en la interfaz y sus tarjetas.</a:t>
            </a:r>
          </a:p>
          <a:p>
            <a:pPr marL="128588" indent="-128588" algn="just">
              <a:buClr>
                <a:srgbClr val="00B0F0"/>
              </a:buClr>
              <a:buFont typeface="Arial" panose="020B0604020202020204" pitchFamily="34" charset="0"/>
              <a:buChar char="•"/>
            </a:pPr>
            <a:endParaRPr lang="es-ES" sz="1200" dirty="0">
              <a:solidFill>
                <a:schemeClr val="tx1">
                  <a:lumMod val="85000"/>
                  <a:lumOff val="15000"/>
                </a:schemeClr>
              </a:solidFill>
              <a:latin typeface="Arial Narrow" panose="020B0606020202030204" pitchFamily="34" charset="0"/>
              <a:ea typeface="Calibri" panose="020F0502020204030204" pitchFamily="34" charset="0"/>
              <a:cs typeface="Arial" panose="020B0604020202020204" pitchFamily="34" charset="0"/>
            </a:endParaRPr>
          </a:p>
          <a:p>
            <a:pPr marL="128588" indent="-128588" algn="just">
              <a:buClr>
                <a:srgbClr val="00B0F0"/>
              </a:buClr>
              <a:buFont typeface="Arial" panose="020B0604020202020204" pitchFamily="34" charset="0"/>
              <a:buChar char="•"/>
            </a:pPr>
            <a:r>
              <a:rPr lang="es-ES" sz="1200" dirty="0">
                <a:solidFill>
                  <a:schemeClr val="tx1">
                    <a:lumMod val="85000"/>
                    <a:lumOff val="15000"/>
                  </a:schemeClr>
                </a:solidFill>
                <a:latin typeface="Arial Narrow" panose="020B0606020202030204" pitchFamily="34" charset="0"/>
                <a:ea typeface="Calibri" panose="020F0502020204030204" pitchFamily="34" charset="0"/>
                <a:cs typeface="Arial" panose="020B0604020202020204" pitchFamily="34" charset="0"/>
              </a:rPr>
              <a:t>Monitoreo constante y análisis del </a:t>
            </a:r>
            <a:r>
              <a:rPr lang="es-ES" sz="1200" b="1" dirty="0">
                <a:solidFill>
                  <a:schemeClr val="tx1">
                    <a:lumMod val="85000"/>
                    <a:lumOff val="15000"/>
                  </a:schemeClr>
                </a:solidFill>
                <a:latin typeface="Arial Narrow" panose="020B0606020202030204" pitchFamily="34" charset="0"/>
                <a:cs typeface="Arial" panose="020B0604020202020204" pitchFamily="34" charset="0"/>
              </a:rPr>
              <a:t>comportamiento de la red, </a:t>
            </a:r>
            <a:r>
              <a:rPr lang="es-ES" sz="1200" dirty="0">
                <a:solidFill>
                  <a:schemeClr val="tx1">
                    <a:lumMod val="85000"/>
                    <a:lumOff val="15000"/>
                  </a:schemeClr>
                </a:solidFill>
                <a:latin typeface="Arial Narrow" panose="020B0606020202030204" pitchFamily="34" charset="0"/>
                <a:ea typeface="Calibri" panose="020F0502020204030204" pitchFamily="34" charset="0"/>
                <a:cs typeface="Arial" panose="020B0604020202020204" pitchFamily="34" charset="0"/>
              </a:rPr>
              <a:t>para ser proactivos en la gestión de casos ante posibles escenarios de daños o deterioro de la red.</a:t>
            </a:r>
            <a:endParaRPr lang="es-ES" sz="1200" dirty="0">
              <a:solidFill>
                <a:schemeClr val="tx1">
                  <a:lumMod val="85000"/>
                  <a:lumOff val="15000"/>
                </a:schemeClr>
              </a:solidFill>
              <a:latin typeface="Arial Narrow" panose="020B0606020202030204" pitchFamily="34" charset="0"/>
              <a:ea typeface="Calibri" panose="020F0502020204030204" pitchFamily="34" charset="0"/>
              <a:cs typeface="Times New Roman" panose="02020603050405020304" pitchFamily="18" charset="0"/>
            </a:endParaRPr>
          </a:p>
        </p:txBody>
      </p:sp>
      <p:sp>
        <p:nvSpPr>
          <p:cNvPr id="26" name="Rectángulo 25"/>
          <p:cNvSpPr/>
          <p:nvPr/>
        </p:nvSpPr>
        <p:spPr>
          <a:xfrm>
            <a:off x="4372081" y="843558"/>
            <a:ext cx="2851551" cy="415498"/>
          </a:xfrm>
          <a:prstGeom prst="rect">
            <a:avLst/>
          </a:prstGeom>
        </p:spPr>
        <p:txBody>
          <a:bodyPr wrap="square">
            <a:spAutoFit/>
          </a:bodyPr>
          <a:lstStyle/>
          <a:p>
            <a:pPr algn="ctr"/>
            <a:r>
              <a:rPr lang="es-MX" sz="2100" dirty="0">
                <a:solidFill>
                  <a:srgbClr val="002060"/>
                </a:solidFill>
                <a:latin typeface="Arial Rounded MT Bold" panose="020F0704030504030204" pitchFamily="34" charset="0"/>
              </a:rPr>
              <a:t>Recomendaciones</a:t>
            </a:r>
          </a:p>
        </p:txBody>
      </p:sp>
      <p:pic>
        <p:nvPicPr>
          <p:cNvPr id="27" name="Imagen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128076" y="3423501"/>
            <a:ext cx="3230583" cy="506139"/>
          </a:xfrm>
          <a:prstGeom prst="rect">
            <a:avLst/>
          </a:prstGeom>
        </p:spPr>
      </p:pic>
      <p:pic>
        <p:nvPicPr>
          <p:cNvPr id="28" name="Imagen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1406895" y="1351924"/>
            <a:ext cx="3230583" cy="430693"/>
          </a:xfrm>
          <a:prstGeom prst="rect">
            <a:avLst/>
          </a:prstGeom>
        </p:spPr>
      </p:pic>
      <p:pic>
        <p:nvPicPr>
          <p:cNvPr id="11" name="Imagen 10" descr="Imagen que contiene Logotipo&#10;&#10;Descripción generada automáticamente">
            <a:extLst>
              <a:ext uri="{FF2B5EF4-FFF2-40B4-BE49-F238E27FC236}">
                <a16:creationId xmlns:a16="http://schemas.microsoft.com/office/drawing/2014/main" id="{E500EEB9-1FCC-4D08-A6DF-B67ED81F855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6779" y="31876"/>
            <a:ext cx="483517" cy="483517"/>
          </a:xfrm>
          <a:prstGeom prst="rect">
            <a:avLst/>
          </a:prstGeom>
        </p:spPr>
      </p:pic>
    </p:spTree>
    <p:extLst>
      <p:ext uri="{BB962C8B-B14F-4D97-AF65-F5344CB8AC3E}">
        <p14:creationId xmlns:p14="http://schemas.microsoft.com/office/powerpoint/2010/main" val="160219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468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40">
            <a:extLst>
              <a:ext uri="{FF2B5EF4-FFF2-40B4-BE49-F238E27FC236}">
                <a16:creationId xmlns:a16="http://schemas.microsoft.com/office/drawing/2014/main" id="{F878C9C9-5AE4-45B5-BACB-03B6A341887F}"/>
              </a:ext>
            </a:extLst>
          </p:cNvPr>
          <p:cNvSpPr txBox="1"/>
          <p:nvPr/>
        </p:nvSpPr>
        <p:spPr>
          <a:xfrm>
            <a:off x="119345" y="-1073"/>
            <a:ext cx="4557158" cy="415498"/>
          </a:xfrm>
          <a:prstGeom prst="rect">
            <a:avLst/>
          </a:prstGeom>
          <a:noFill/>
        </p:spPr>
        <p:txBody>
          <a:bodyPr wrap="square" lIns="91440" tIns="45720" rIns="91440" bIns="45720" rtlCol="0" anchor="t">
            <a:spAutoFit/>
          </a:bodyPr>
          <a:lstStyle/>
          <a:p>
            <a:r>
              <a:rPr lang="es-CO" sz="2100">
                <a:solidFill>
                  <a:srgbClr val="002060"/>
                </a:solidFill>
                <a:latin typeface="Arial Rounded MT Bold"/>
              </a:rPr>
              <a:t>Dimensiones y ficha técnica</a:t>
            </a:r>
            <a:endParaRPr lang="es-ES" sz="1500">
              <a:solidFill>
                <a:srgbClr val="002060"/>
              </a:solidFill>
            </a:endParaRPr>
          </a:p>
        </p:txBody>
      </p:sp>
      <p:sp>
        <p:nvSpPr>
          <p:cNvPr id="5" name="CuadroTexto 4">
            <a:extLst>
              <a:ext uri="{FF2B5EF4-FFF2-40B4-BE49-F238E27FC236}">
                <a16:creationId xmlns:a16="http://schemas.microsoft.com/office/drawing/2014/main" id="{E6555395-AC13-4C8A-AE57-FECD4B8AA9B9}"/>
              </a:ext>
            </a:extLst>
          </p:cNvPr>
          <p:cNvSpPr txBox="1"/>
          <p:nvPr/>
        </p:nvSpPr>
        <p:spPr>
          <a:xfrm>
            <a:off x="891941" y="1637675"/>
            <a:ext cx="7563801" cy="261610"/>
          </a:xfrm>
          <a:prstGeom prst="rect">
            <a:avLst/>
          </a:prstGeom>
          <a:noFill/>
        </p:spPr>
        <p:txBody>
          <a:bodyPr wrap="square" lIns="91440" tIns="45720" rIns="91440" bIns="45720" rtlCol="0" anchor="t">
            <a:spAutoFit/>
          </a:bodyPr>
          <a:lstStyle/>
          <a:p>
            <a:endParaRPr lang="es-ES" sz="1100">
              <a:latin typeface="Arial"/>
              <a:cs typeface="Arial"/>
            </a:endParaRPr>
          </a:p>
        </p:txBody>
      </p:sp>
      <p:grpSp>
        <p:nvGrpSpPr>
          <p:cNvPr id="7" name="Grupo 6"/>
          <p:cNvGrpSpPr/>
          <p:nvPr/>
        </p:nvGrpSpPr>
        <p:grpSpPr>
          <a:xfrm rot="13768330">
            <a:off x="3996345" y="4125980"/>
            <a:ext cx="756720" cy="898065"/>
            <a:chOff x="-331894" y="3535681"/>
            <a:chExt cx="1558196" cy="1856093"/>
          </a:xfrm>
        </p:grpSpPr>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894" y="3535681"/>
              <a:ext cx="1457612" cy="1457612"/>
            </a:xfrm>
            <a:prstGeom prst="rect">
              <a:avLst/>
            </a:prstGeom>
          </p:spPr>
        </p:pic>
        <p:pic>
          <p:nvPicPr>
            <p:cNvPr id="9" name="Imagen 8" descr="Forma, Círculo&#10;&#10;Descripción generada automáticamente">
              <a:extLst>
                <a:ext uri="{FF2B5EF4-FFF2-40B4-BE49-F238E27FC236}">
                  <a16:creationId xmlns:a16="http://schemas.microsoft.com/office/drawing/2014/main" id="{BE5BEDF1-F766-4307-9F1C-D8D555BC3A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38" y="4083634"/>
              <a:ext cx="1312340" cy="1308140"/>
            </a:xfrm>
            <a:prstGeom prst="rect">
              <a:avLst/>
            </a:prstGeom>
          </p:spPr>
        </p:pic>
      </p:grpSp>
      <p:sp>
        <p:nvSpPr>
          <p:cNvPr id="10" name="CuadroTexto 9">
            <a:extLst>
              <a:ext uri="{FF2B5EF4-FFF2-40B4-BE49-F238E27FC236}">
                <a16:creationId xmlns:a16="http://schemas.microsoft.com/office/drawing/2014/main" id="{E6555395-AC13-4C8A-AE57-FECD4B8AA9B9}"/>
              </a:ext>
            </a:extLst>
          </p:cNvPr>
          <p:cNvSpPr txBox="1"/>
          <p:nvPr/>
        </p:nvSpPr>
        <p:spPr>
          <a:xfrm>
            <a:off x="373016" y="745246"/>
            <a:ext cx="7360115" cy="830997"/>
          </a:xfrm>
          <a:prstGeom prst="rect">
            <a:avLst/>
          </a:prstGeom>
          <a:noFill/>
        </p:spPr>
        <p:txBody>
          <a:bodyPr wrap="square" lIns="91440" tIns="45720" rIns="91440" bIns="45720" rtlCol="0" anchor="t">
            <a:spAutoFit/>
          </a:bodyPr>
          <a:lstStyle/>
          <a:p>
            <a:r>
              <a:rPr lang="es-ES" sz="1200" dirty="0">
                <a:solidFill>
                  <a:schemeClr val="tx1">
                    <a:lumMod val="85000"/>
                    <a:lumOff val="15000"/>
                  </a:schemeClr>
                </a:solidFill>
                <a:latin typeface="Arial"/>
                <a:cs typeface="Arial"/>
              </a:rPr>
              <a:t>El análisis realizado corresponden a la visión de un experto en diseño de experiencia de usuario, en donde se tiene como parámetros las buenas prácticas de diseño de experiencias digitales.</a:t>
            </a:r>
          </a:p>
          <a:p>
            <a:r>
              <a:rPr lang="es-ES" sz="1200" dirty="0">
                <a:solidFill>
                  <a:schemeClr val="tx1">
                    <a:lumMod val="85000"/>
                    <a:lumOff val="15000"/>
                  </a:schemeClr>
                </a:solidFill>
                <a:latin typeface="Arial"/>
                <a:cs typeface="Arial"/>
              </a:rPr>
              <a:t>Las dimensiones usadas son las Heurísticas de Normal Nielsen aplicadas en la investigación, las cuales se detalla a continuación:</a:t>
            </a:r>
            <a:endParaRPr lang="es-ES" sz="9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E6555395-AC13-4C8A-AE57-FECD4B8AA9B9}"/>
              </a:ext>
            </a:extLst>
          </p:cNvPr>
          <p:cNvSpPr txBox="1"/>
          <p:nvPr/>
        </p:nvSpPr>
        <p:spPr>
          <a:xfrm>
            <a:off x="4884290" y="2053374"/>
            <a:ext cx="4092717" cy="1938992"/>
          </a:xfrm>
          <a:prstGeom prst="rect">
            <a:avLst/>
          </a:prstGeom>
          <a:noFill/>
        </p:spPr>
        <p:txBody>
          <a:bodyPr wrap="square" rtlCol="0">
            <a:spAutoFit/>
          </a:bodyPr>
          <a:lstStyle/>
          <a:p>
            <a:pPr marL="171446" indent="-171446">
              <a:buClr>
                <a:srgbClr val="00B0F0"/>
              </a:buClr>
              <a:buFont typeface="Arial" panose="020B0604020202020204" pitchFamily="34" charset="0"/>
              <a:buChar char="•"/>
            </a:pPr>
            <a:r>
              <a:rPr lang="es-ES" sz="1200" b="1" dirty="0">
                <a:solidFill>
                  <a:srgbClr val="0070C0"/>
                </a:solidFill>
                <a:latin typeface="Arial Narrow" panose="020B0606020202030204" pitchFamily="34" charset="0"/>
                <a:cs typeface="Arial" panose="020B0604020202020204" pitchFamily="34" charset="0"/>
              </a:rPr>
              <a:t>Interfaz</a:t>
            </a:r>
            <a:r>
              <a:rPr lang="es-ES" sz="1200" dirty="0">
                <a:solidFill>
                  <a:srgbClr val="0070C0"/>
                </a:solidFill>
                <a:latin typeface="Arial Narrow" panose="020B0606020202030204" pitchFamily="34" charset="0"/>
                <a:cs typeface="Arial" panose="020B0604020202020204" pitchFamily="34" charset="0"/>
              </a:rPr>
              <a:t>: </a:t>
            </a:r>
            <a:r>
              <a:rPr lang="es-ES" sz="1200" dirty="0">
                <a:solidFill>
                  <a:schemeClr val="tx1">
                    <a:lumMod val="85000"/>
                    <a:lumOff val="15000"/>
                  </a:schemeClr>
                </a:solidFill>
                <a:latin typeface="Arial Narrow" panose="020B0606020202030204" pitchFamily="34" charset="0"/>
                <a:cs typeface="Arial" panose="020B0604020202020204" pitchFamily="34" charset="0"/>
              </a:rPr>
              <a:t>se analizó la interfaz unificador de facilitadores</a:t>
            </a:r>
          </a:p>
          <a:p>
            <a:pPr marL="171446" indent="-171446">
              <a:buClr>
                <a:srgbClr val="00B0F0"/>
              </a:buClr>
              <a:buFont typeface="Arial" panose="020B0604020202020204" pitchFamily="34" charset="0"/>
              <a:buChar char="•"/>
            </a:pPr>
            <a:endParaRPr lang="es-ES" sz="1200" dirty="0">
              <a:solidFill>
                <a:schemeClr val="tx1">
                  <a:lumMod val="85000"/>
                  <a:lumOff val="15000"/>
                </a:schemeClr>
              </a:solidFill>
              <a:latin typeface="Arial Narrow" panose="020B0606020202030204" pitchFamily="34" charset="0"/>
              <a:cs typeface="Arial" panose="020B0604020202020204" pitchFamily="34" charset="0"/>
            </a:endParaRPr>
          </a:p>
          <a:p>
            <a:pPr marL="171446" indent="-171446">
              <a:buClr>
                <a:srgbClr val="00B0F0"/>
              </a:buClr>
              <a:buFont typeface="Arial" panose="020B0604020202020204" pitchFamily="34" charset="0"/>
              <a:buChar char="•"/>
            </a:pPr>
            <a:r>
              <a:rPr lang="es-ES" sz="1200" b="1" dirty="0">
                <a:solidFill>
                  <a:srgbClr val="0070C0"/>
                </a:solidFill>
                <a:latin typeface="Arial Narrow" panose="020B0606020202030204" pitchFamily="34" charset="0"/>
                <a:cs typeface="Arial" panose="020B0604020202020204" pitchFamily="34" charset="0"/>
              </a:rPr>
              <a:t>Flujos de usuario: :</a:t>
            </a:r>
            <a:r>
              <a:rPr lang="es-ES" sz="1200" b="1" dirty="0">
                <a:solidFill>
                  <a:schemeClr val="tx1">
                    <a:lumMod val="85000"/>
                    <a:lumOff val="15000"/>
                  </a:schemeClr>
                </a:solidFill>
                <a:latin typeface="Arial Narrow" panose="020B0606020202030204" pitchFamily="34" charset="0"/>
                <a:cs typeface="Arial" panose="020B0604020202020204" pitchFamily="34" charset="0"/>
              </a:rPr>
              <a:t> </a:t>
            </a:r>
            <a:r>
              <a:rPr lang="es-ES" sz="1200" dirty="0">
                <a:solidFill>
                  <a:schemeClr val="tx1">
                    <a:lumMod val="85000"/>
                    <a:lumOff val="15000"/>
                  </a:schemeClr>
                </a:solidFill>
                <a:latin typeface="Arial Narrow" panose="020B0606020202030204" pitchFamily="34" charset="0"/>
                <a:cs typeface="Arial" panose="020B0604020202020204" pitchFamily="34" charset="0"/>
              </a:rPr>
              <a:t>los flujos de usuario analizados son:</a:t>
            </a:r>
          </a:p>
          <a:p>
            <a:pPr marL="628634" lvl="1" indent="-171446">
              <a:buClr>
                <a:srgbClr val="00B0F0"/>
              </a:buClr>
              <a:buFont typeface="Arial" panose="020B0604020202020204" pitchFamily="34" charset="0"/>
              <a:buChar char="•"/>
            </a:pPr>
            <a:r>
              <a:rPr lang="es-ES" sz="1200" dirty="0">
                <a:solidFill>
                  <a:schemeClr val="tx1">
                    <a:lumMod val="85000"/>
                    <a:lumOff val="15000"/>
                  </a:schemeClr>
                </a:solidFill>
                <a:latin typeface="Arial Narrow" panose="020B0606020202030204" pitchFamily="34" charset="0"/>
                <a:cs typeface="Arial" panose="020B0604020202020204" pitchFamily="34" charset="0"/>
              </a:rPr>
              <a:t>Ciudad</a:t>
            </a:r>
          </a:p>
          <a:p>
            <a:pPr marL="628634" lvl="1" indent="-171446">
              <a:buClr>
                <a:srgbClr val="00B0F0"/>
              </a:buClr>
              <a:buFont typeface="Arial" panose="020B0604020202020204" pitchFamily="34" charset="0"/>
              <a:buChar char="•"/>
            </a:pPr>
            <a:r>
              <a:rPr lang="es-ES" sz="1200" dirty="0">
                <a:solidFill>
                  <a:schemeClr val="tx1">
                    <a:lumMod val="85000"/>
                    <a:lumOff val="15000"/>
                  </a:schemeClr>
                </a:solidFill>
                <a:latin typeface="Arial Narrow" panose="020B0606020202030204" pitchFamily="34" charset="0"/>
                <a:cs typeface="Arial" panose="020B0604020202020204" pitchFamily="34" charset="0"/>
              </a:rPr>
              <a:t>Estrato</a:t>
            </a:r>
          </a:p>
          <a:p>
            <a:pPr marL="628634" lvl="1" indent="-171446">
              <a:buClr>
                <a:srgbClr val="00B0F0"/>
              </a:buClr>
              <a:buFont typeface="Arial" panose="020B0604020202020204" pitchFamily="34" charset="0"/>
              <a:buChar char="•"/>
            </a:pPr>
            <a:r>
              <a:rPr lang="es-ES" sz="1200" dirty="0">
                <a:solidFill>
                  <a:schemeClr val="tx1">
                    <a:lumMod val="85000"/>
                    <a:lumOff val="15000"/>
                  </a:schemeClr>
                </a:solidFill>
                <a:latin typeface="Arial Narrow" panose="020B0606020202030204" pitchFamily="34" charset="0"/>
                <a:cs typeface="Arial" panose="020B0604020202020204" pitchFamily="34" charset="0"/>
              </a:rPr>
              <a:t>Cobertura</a:t>
            </a:r>
          </a:p>
          <a:p>
            <a:pPr marL="628634" lvl="1" indent="-171446">
              <a:buClr>
                <a:srgbClr val="00B0F0"/>
              </a:buClr>
              <a:buFont typeface="Arial" panose="020B0604020202020204" pitchFamily="34" charset="0"/>
              <a:buChar char="•"/>
            </a:pPr>
            <a:r>
              <a:rPr lang="es-ES" sz="1200" dirty="0">
                <a:solidFill>
                  <a:schemeClr val="tx1">
                    <a:lumMod val="85000"/>
                    <a:lumOff val="15000"/>
                  </a:schemeClr>
                </a:solidFill>
                <a:latin typeface="Arial Narrow" panose="020B0606020202030204" pitchFamily="34" charset="0"/>
                <a:cs typeface="Arial" panose="020B0604020202020204" pitchFamily="34" charset="0"/>
              </a:rPr>
              <a:t>Portafolio</a:t>
            </a:r>
          </a:p>
          <a:p>
            <a:pPr marL="628634" lvl="1" indent="-171446">
              <a:buClr>
                <a:srgbClr val="00B0F0"/>
              </a:buClr>
              <a:buFont typeface="Arial" panose="020B0604020202020204" pitchFamily="34" charset="0"/>
              <a:buChar char="•"/>
            </a:pPr>
            <a:r>
              <a:rPr lang="es-ES" sz="1200" dirty="0">
                <a:solidFill>
                  <a:schemeClr val="tx1">
                    <a:lumMod val="85000"/>
                    <a:lumOff val="15000"/>
                  </a:schemeClr>
                </a:solidFill>
                <a:latin typeface="Arial Narrow" panose="020B0606020202030204" pitchFamily="34" charset="0"/>
                <a:cs typeface="Arial" panose="020B0604020202020204" pitchFamily="34" charset="0"/>
              </a:rPr>
              <a:t>Presentación de ofertas</a:t>
            </a:r>
          </a:p>
          <a:p>
            <a:pPr marL="628634" lvl="1" indent="-171446">
              <a:buClr>
                <a:srgbClr val="00B0F0"/>
              </a:buClr>
              <a:buFont typeface="Arial" panose="020B0604020202020204" pitchFamily="34" charset="0"/>
              <a:buChar char="•"/>
            </a:pPr>
            <a:r>
              <a:rPr lang="es-ES" sz="1200" dirty="0">
                <a:solidFill>
                  <a:schemeClr val="tx1">
                    <a:lumMod val="85000"/>
                    <a:lumOff val="15000"/>
                  </a:schemeClr>
                </a:solidFill>
                <a:latin typeface="Arial Narrow" panose="020B0606020202030204" pitchFamily="34" charset="0"/>
                <a:cs typeface="Arial" panose="020B0604020202020204" pitchFamily="34" charset="0"/>
              </a:rPr>
              <a:t>Comparador de oferta</a:t>
            </a:r>
          </a:p>
          <a:p>
            <a:pPr marL="628634" lvl="1" indent="-171446">
              <a:buClr>
                <a:srgbClr val="00B0F0"/>
              </a:buClr>
              <a:buFont typeface="Arial" panose="020B0604020202020204" pitchFamily="34" charset="0"/>
              <a:buChar char="•"/>
            </a:pPr>
            <a:r>
              <a:rPr lang="es-ES" sz="1200" dirty="0">
                <a:solidFill>
                  <a:schemeClr val="tx1">
                    <a:lumMod val="85000"/>
                    <a:lumOff val="15000"/>
                  </a:schemeClr>
                </a:solidFill>
                <a:latin typeface="Arial Narrow" panose="020B0606020202030204" pitchFamily="34" charset="0"/>
                <a:cs typeface="Arial" panose="020B0604020202020204" pitchFamily="34" charset="0"/>
              </a:rPr>
              <a:t>Calculadora de ahorro</a:t>
            </a:r>
          </a:p>
        </p:txBody>
      </p:sp>
      <p:grpSp>
        <p:nvGrpSpPr>
          <p:cNvPr id="6" name="Grupo 5"/>
          <p:cNvGrpSpPr/>
          <p:nvPr/>
        </p:nvGrpSpPr>
        <p:grpSpPr>
          <a:xfrm>
            <a:off x="403653" y="1899285"/>
            <a:ext cx="4168347" cy="2698841"/>
            <a:chOff x="538203" y="2532379"/>
            <a:chExt cx="5557796" cy="3598455"/>
          </a:xfrm>
        </p:grpSpPr>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203" y="2532379"/>
              <a:ext cx="5557796" cy="3598455"/>
            </a:xfrm>
            <a:prstGeom prst="rect">
              <a:avLst/>
            </a:prstGeom>
          </p:spPr>
        </p:pic>
        <p:sp>
          <p:nvSpPr>
            <p:cNvPr id="4" name="Rectángulo 3"/>
            <p:cNvSpPr/>
            <p:nvPr/>
          </p:nvSpPr>
          <p:spPr>
            <a:xfrm>
              <a:off x="701409" y="3723559"/>
              <a:ext cx="779189" cy="339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500" dirty="0">
                  <a:solidFill>
                    <a:sysClr val="windowText" lastClr="000000"/>
                  </a:solidFill>
                  <a:latin typeface="Arial" panose="020B0604020202020204" pitchFamily="34" charset="0"/>
                  <a:cs typeface="Arial" panose="020B0604020202020204" pitchFamily="34" charset="0"/>
                </a:rPr>
                <a:t>Visibilidad del estado del sistema</a:t>
              </a:r>
              <a:endParaRPr lang="es-CO" sz="500" dirty="0">
                <a:solidFill>
                  <a:sysClr val="windowText" lastClr="000000"/>
                </a:solidFill>
                <a:latin typeface="Arial" panose="020B0604020202020204" pitchFamily="34" charset="0"/>
                <a:cs typeface="Arial" panose="020B0604020202020204" pitchFamily="34" charset="0"/>
              </a:endParaRPr>
            </a:p>
          </p:txBody>
        </p:sp>
        <p:sp>
          <p:nvSpPr>
            <p:cNvPr id="12" name="Rectángulo 11"/>
            <p:cNvSpPr/>
            <p:nvPr/>
          </p:nvSpPr>
          <p:spPr>
            <a:xfrm>
              <a:off x="1790751" y="3699423"/>
              <a:ext cx="824743" cy="339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500" dirty="0">
                  <a:solidFill>
                    <a:sysClr val="windowText" lastClr="000000"/>
                  </a:solidFill>
                  <a:latin typeface="Arial" panose="020B0604020202020204" pitchFamily="34" charset="0"/>
                  <a:cs typeface="Arial" panose="020B0604020202020204" pitchFamily="34" charset="0"/>
                </a:rPr>
                <a:t>Coincidencia entre el mundo real y el sistema</a:t>
              </a:r>
              <a:endParaRPr lang="es-CO" sz="500" dirty="0">
                <a:solidFill>
                  <a:sysClr val="windowText" lastClr="000000"/>
                </a:solidFill>
                <a:latin typeface="Arial" panose="020B0604020202020204" pitchFamily="34" charset="0"/>
                <a:cs typeface="Arial" panose="020B0604020202020204" pitchFamily="34" charset="0"/>
              </a:endParaRPr>
            </a:p>
          </p:txBody>
        </p:sp>
        <p:sp>
          <p:nvSpPr>
            <p:cNvPr id="13" name="Rectángulo 12"/>
            <p:cNvSpPr/>
            <p:nvPr/>
          </p:nvSpPr>
          <p:spPr>
            <a:xfrm>
              <a:off x="2836756" y="3687320"/>
              <a:ext cx="824743" cy="339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500">
                  <a:solidFill>
                    <a:sysClr val="windowText" lastClr="000000"/>
                  </a:solidFill>
                  <a:latin typeface="Arial" panose="020B0604020202020204" pitchFamily="34" charset="0"/>
                  <a:cs typeface="Arial" panose="020B0604020202020204" pitchFamily="34" charset="0"/>
                </a:rPr>
                <a:t>Control y libertad del usuario</a:t>
              </a:r>
              <a:endParaRPr lang="es-CO" sz="500">
                <a:solidFill>
                  <a:sysClr val="windowText" lastClr="000000"/>
                </a:solidFill>
                <a:latin typeface="Arial" panose="020B0604020202020204" pitchFamily="34" charset="0"/>
                <a:cs typeface="Arial" panose="020B0604020202020204" pitchFamily="34" charset="0"/>
              </a:endParaRPr>
            </a:p>
          </p:txBody>
        </p:sp>
        <p:sp>
          <p:nvSpPr>
            <p:cNvPr id="14" name="Rectángulo 13"/>
            <p:cNvSpPr/>
            <p:nvPr/>
          </p:nvSpPr>
          <p:spPr>
            <a:xfrm>
              <a:off x="3939058" y="3696128"/>
              <a:ext cx="824743" cy="339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500">
                  <a:solidFill>
                    <a:sysClr val="windowText" lastClr="000000"/>
                  </a:solidFill>
                  <a:latin typeface="Arial" panose="020B0604020202020204" pitchFamily="34" charset="0"/>
                  <a:cs typeface="Arial" panose="020B0604020202020204" pitchFamily="34" charset="0"/>
                </a:rPr>
                <a:t>Consistencia y estándares</a:t>
              </a:r>
              <a:endParaRPr lang="es-CO" sz="500">
                <a:solidFill>
                  <a:sysClr val="windowText" lastClr="000000"/>
                </a:solidFill>
                <a:latin typeface="Arial" panose="020B0604020202020204" pitchFamily="34" charset="0"/>
                <a:cs typeface="Arial" panose="020B0604020202020204" pitchFamily="34" charset="0"/>
              </a:endParaRPr>
            </a:p>
          </p:txBody>
        </p:sp>
        <p:sp>
          <p:nvSpPr>
            <p:cNvPr id="15" name="Rectángulo 14"/>
            <p:cNvSpPr/>
            <p:nvPr/>
          </p:nvSpPr>
          <p:spPr>
            <a:xfrm>
              <a:off x="4991728" y="3685886"/>
              <a:ext cx="824743" cy="339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500" dirty="0">
                  <a:solidFill>
                    <a:sysClr val="windowText" lastClr="000000"/>
                  </a:solidFill>
                  <a:latin typeface="Arial" panose="020B0604020202020204" pitchFamily="34" charset="0"/>
                  <a:cs typeface="Arial" panose="020B0604020202020204" pitchFamily="34" charset="0"/>
                </a:rPr>
                <a:t>Reconocer antes que recordar</a:t>
              </a:r>
              <a:endParaRPr lang="es-CO" sz="500" dirty="0">
                <a:solidFill>
                  <a:sysClr val="windowText" lastClr="000000"/>
                </a:solidFill>
                <a:latin typeface="Arial" panose="020B0604020202020204" pitchFamily="34" charset="0"/>
                <a:cs typeface="Arial" panose="020B0604020202020204" pitchFamily="34" charset="0"/>
              </a:endParaRPr>
            </a:p>
          </p:txBody>
        </p:sp>
        <p:sp>
          <p:nvSpPr>
            <p:cNvPr id="16" name="Rectángulo 15"/>
            <p:cNvSpPr/>
            <p:nvPr/>
          </p:nvSpPr>
          <p:spPr>
            <a:xfrm>
              <a:off x="678633" y="5396716"/>
              <a:ext cx="824743" cy="339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500" dirty="0">
                  <a:solidFill>
                    <a:sysClr val="windowText" lastClr="000000"/>
                  </a:solidFill>
                  <a:latin typeface="Arial" panose="020B0604020202020204" pitchFamily="34" charset="0"/>
                  <a:cs typeface="Arial" panose="020B0604020202020204" pitchFamily="34" charset="0"/>
                </a:rPr>
                <a:t>Prevención de errores</a:t>
              </a:r>
              <a:endParaRPr lang="es-CO" sz="500" dirty="0">
                <a:solidFill>
                  <a:sysClr val="windowText" lastClr="000000"/>
                </a:solidFill>
                <a:latin typeface="Arial" panose="020B0604020202020204" pitchFamily="34" charset="0"/>
                <a:cs typeface="Arial" panose="020B0604020202020204" pitchFamily="34" charset="0"/>
              </a:endParaRPr>
            </a:p>
          </p:txBody>
        </p:sp>
        <p:sp>
          <p:nvSpPr>
            <p:cNvPr id="17" name="Rectángulo 16"/>
            <p:cNvSpPr/>
            <p:nvPr/>
          </p:nvSpPr>
          <p:spPr>
            <a:xfrm>
              <a:off x="1782346" y="5374480"/>
              <a:ext cx="824743" cy="339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500" dirty="0">
                  <a:solidFill>
                    <a:sysClr val="windowText" lastClr="000000"/>
                  </a:solidFill>
                  <a:latin typeface="Arial" panose="020B0604020202020204" pitchFamily="34" charset="0"/>
                  <a:cs typeface="Arial" panose="020B0604020202020204" pitchFamily="34" charset="0"/>
                </a:rPr>
                <a:t>Flexibilidad y eficiencia de uso</a:t>
              </a:r>
              <a:endParaRPr lang="es-CO" sz="500" dirty="0">
                <a:solidFill>
                  <a:sysClr val="windowText" lastClr="000000"/>
                </a:solidFill>
                <a:latin typeface="Arial" panose="020B0604020202020204" pitchFamily="34" charset="0"/>
                <a:cs typeface="Arial" panose="020B0604020202020204" pitchFamily="34" charset="0"/>
              </a:endParaRPr>
            </a:p>
          </p:txBody>
        </p:sp>
        <p:sp>
          <p:nvSpPr>
            <p:cNvPr id="18" name="Rectángulo 17"/>
            <p:cNvSpPr/>
            <p:nvPr/>
          </p:nvSpPr>
          <p:spPr>
            <a:xfrm>
              <a:off x="2836757" y="5394060"/>
              <a:ext cx="824743" cy="339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500" dirty="0">
                  <a:solidFill>
                    <a:sysClr val="windowText" lastClr="000000"/>
                  </a:solidFill>
                  <a:latin typeface="Arial" panose="020B0604020202020204" pitchFamily="34" charset="0"/>
                  <a:cs typeface="Arial" panose="020B0604020202020204" pitchFamily="34" charset="0"/>
                </a:rPr>
                <a:t>Diseño estético y minimalista</a:t>
              </a:r>
              <a:endParaRPr lang="es-CO" sz="500" dirty="0">
                <a:solidFill>
                  <a:sysClr val="windowText" lastClr="000000"/>
                </a:solidFill>
                <a:latin typeface="Arial" panose="020B0604020202020204" pitchFamily="34" charset="0"/>
                <a:cs typeface="Arial" panose="020B0604020202020204" pitchFamily="34" charset="0"/>
              </a:endParaRPr>
            </a:p>
          </p:txBody>
        </p:sp>
        <p:sp>
          <p:nvSpPr>
            <p:cNvPr id="19" name="Rectángulo 18"/>
            <p:cNvSpPr/>
            <p:nvPr/>
          </p:nvSpPr>
          <p:spPr>
            <a:xfrm>
              <a:off x="3914243" y="5401867"/>
              <a:ext cx="824743" cy="339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500">
                  <a:solidFill>
                    <a:sysClr val="windowText" lastClr="000000"/>
                  </a:solidFill>
                  <a:latin typeface="Arial" panose="020B0604020202020204" pitchFamily="34" charset="0"/>
                  <a:cs typeface="Arial" panose="020B0604020202020204" pitchFamily="34" charset="0"/>
                </a:rPr>
                <a:t>Ayudar al usuario con los errores</a:t>
              </a:r>
              <a:endParaRPr lang="es-CO" sz="500">
                <a:solidFill>
                  <a:sysClr val="windowText" lastClr="000000"/>
                </a:solidFill>
                <a:latin typeface="Arial" panose="020B0604020202020204" pitchFamily="34" charset="0"/>
                <a:cs typeface="Arial" panose="020B0604020202020204" pitchFamily="34" charset="0"/>
              </a:endParaRPr>
            </a:p>
          </p:txBody>
        </p:sp>
        <p:sp>
          <p:nvSpPr>
            <p:cNvPr id="20" name="Rectángulo 19"/>
            <p:cNvSpPr/>
            <p:nvPr/>
          </p:nvSpPr>
          <p:spPr>
            <a:xfrm>
              <a:off x="4991729" y="5385727"/>
              <a:ext cx="824743" cy="339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500" dirty="0">
                  <a:solidFill>
                    <a:sysClr val="windowText" lastClr="000000"/>
                  </a:solidFill>
                  <a:latin typeface="Arial" panose="020B0604020202020204" pitchFamily="34" charset="0"/>
                  <a:cs typeface="Arial" panose="020B0604020202020204" pitchFamily="34" charset="0"/>
                </a:rPr>
                <a:t>Ayuda y documentación</a:t>
              </a:r>
              <a:endParaRPr lang="es-CO" sz="500" dirty="0">
                <a:solidFill>
                  <a:sysClr val="windowText" lastClr="000000"/>
                </a:solidFill>
                <a:latin typeface="Arial" panose="020B0604020202020204" pitchFamily="34" charset="0"/>
                <a:cs typeface="Arial" panose="020B0604020202020204" pitchFamily="34" charset="0"/>
              </a:endParaRPr>
            </a:p>
          </p:txBody>
        </p:sp>
      </p:grpSp>
      <p:pic>
        <p:nvPicPr>
          <p:cNvPr id="21" name="Imagen 20" descr="Imagen que contiene Logotipo&#10;&#10;Descripción generada automáticamente">
            <a:extLst>
              <a:ext uri="{FF2B5EF4-FFF2-40B4-BE49-F238E27FC236}">
                <a16:creationId xmlns:a16="http://schemas.microsoft.com/office/drawing/2014/main" id="{1A9B51EB-6DEA-41D0-957C-F5EF59231D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6779" y="31876"/>
            <a:ext cx="483517" cy="483517"/>
          </a:xfrm>
          <a:prstGeom prst="rect">
            <a:avLst/>
          </a:prstGeom>
        </p:spPr>
      </p:pic>
    </p:spTree>
    <p:extLst>
      <p:ext uri="{BB962C8B-B14F-4D97-AF65-F5344CB8AC3E}">
        <p14:creationId xmlns:p14="http://schemas.microsoft.com/office/powerpoint/2010/main" val="1953818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40">
            <a:extLst>
              <a:ext uri="{FF2B5EF4-FFF2-40B4-BE49-F238E27FC236}">
                <a16:creationId xmlns:a16="http://schemas.microsoft.com/office/drawing/2014/main" id="{7275BC8C-BE94-48F6-83E2-3196ED230306}"/>
              </a:ext>
            </a:extLst>
          </p:cNvPr>
          <p:cNvSpPr txBox="1"/>
          <p:nvPr/>
        </p:nvSpPr>
        <p:spPr>
          <a:xfrm>
            <a:off x="106063" y="58558"/>
            <a:ext cx="7562281" cy="523220"/>
          </a:xfrm>
          <a:prstGeom prst="rect">
            <a:avLst/>
          </a:prstGeom>
          <a:noFill/>
        </p:spPr>
        <p:txBody>
          <a:bodyPr wrap="square" rtlCol="0">
            <a:spAutoFit/>
          </a:bodyPr>
          <a:lstStyle/>
          <a:p>
            <a:r>
              <a:rPr lang="es-ES" sz="2800" dirty="0">
                <a:solidFill>
                  <a:srgbClr val="002060"/>
                </a:solidFill>
                <a:latin typeface="Arial Rounded MT Bold" panose="020F0704030504030204" pitchFamily="34" charset="0"/>
              </a:rPr>
              <a:t>Visibilidad del estado del sistema</a:t>
            </a:r>
          </a:p>
        </p:txBody>
      </p:sp>
      <p:sp>
        <p:nvSpPr>
          <p:cNvPr id="8" name="CuadroTexto 7">
            <a:extLst>
              <a:ext uri="{FF2B5EF4-FFF2-40B4-BE49-F238E27FC236}">
                <a16:creationId xmlns:a16="http://schemas.microsoft.com/office/drawing/2014/main" id="{DCECA9E6-4139-498D-965E-4E1F4866E7F0}"/>
              </a:ext>
            </a:extLst>
          </p:cNvPr>
          <p:cNvSpPr txBox="1"/>
          <p:nvPr/>
        </p:nvSpPr>
        <p:spPr>
          <a:xfrm>
            <a:off x="456427" y="3129536"/>
            <a:ext cx="3888432" cy="2139047"/>
          </a:xfrm>
          <a:prstGeom prst="rect">
            <a:avLst/>
          </a:prstGeom>
          <a:noFill/>
        </p:spPr>
        <p:txBody>
          <a:bodyPr wrap="square" rtlCol="0">
            <a:spAutoFit/>
          </a:bodyPr>
          <a:lstStyle/>
          <a:p>
            <a:pPr algn="just">
              <a:buClr>
                <a:srgbClr val="0BBBEF"/>
              </a:buClr>
              <a:buSzPct val="150000"/>
            </a:pPr>
            <a:r>
              <a:rPr lang="es-ES" sz="900" b="1" dirty="0">
                <a:solidFill>
                  <a:schemeClr val="tx1">
                    <a:lumMod val="85000"/>
                    <a:lumOff val="15000"/>
                  </a:schemeClr>
                </a:solidFill>
                <a:latin typeface="Arial" panose="020B0604020202020204" pitchFamily="34" charset="0"/>
                <a:cs typeface="Arial" panose="020B0604020202020204" pitchFamily="34" charset="0"/>
              </a:rPr>
              <a:t>Recomendaciones:</a:t>
            </a:r>
          </a:p>
          <a:p>
            <a:pPr algn="just">
              <a:buClr>
                <a:srgbClr val="0BBBEF"/>
              </a:buClr>
              <a:buSzPct val="150000"/>
            </a:pPr>
            <a:endParaRPr lang="es-ES" sz="900" b="1" dirty="0">
              <a:solidFill>
                <a:schemeClr val="tx1">
                  <a:lumMod val="85000"/>
                  <a:lumOff val="15000"/>
                </a:schemeClr>
              </a:solidFill>
              <a:latin typeface="Arial" panose="020B0604020202020204" pitchFamily="34" charset="0"/>
              <a:cs typeface="Arial" panose="020B0604020202020204" pitchFamily="34" charset="0"/>
            </a:endParaRPr>
          </a:p>
          <a:p>
            <a:pPr marL="228600" indent="-228600" algn="just">
              <a:buClr>
                <a:srgbClr val="0BBBEF"/>
              </a:buClr>
              <a:buSzPct val="150000"/>
              <a:buFont typeface="Arial" panose="020B0604020202020204" pitchFamily="34" charset="0"/>
              <a:buChar char="•"/>
            </a:pPr>
            <a:r>
              <a:rPr lang="es-ES" sz="900" dirty="0">
                <a:solidFill>
                  <a:schemeClr val="tx1">
                    <a:lumMod val="85000"/>
                    <a:lumOff val="15000"/>
                  </a:schemeClr>
                </a:solidFill>
                <a:latin typeface="Arial" panose="020B0604020202020204" pitchFamily="34" charset="0"/>
                <a:cs typeface="Arial" panose="020B0604020202020204" pitchFamily="34" charset="0"/>
              </a:rPr>
              <a:t>Debería devolver un error cuando el asesor se salte los campos de ciudad, estrato, cobertura y portafolio de consulta. En el momento permite la consulta si rellena cualquier campo.</a:t>
            </a:r>
          </a:p>
          <a:p>
            <a:pPr marL="228600" indent="-228600" algn="just">
              <a:buClr>
                <a:srgbClr val="0BBBEF"/>
              </a:buClr>
              <a:buSzPct val="150000"/>
              <a:buFont typeface="Arial" panose="020B0604020202020204" pitchFamily="34" charset="0"/>
              <a:buChar char="•"/>
            </a:pPr>
            <a:r>
              <a:rPr lang="es-ES" sz="900" dirty="0">
                <a:solidFill>
                  <a:schemeClr val="tx1">
                    <a:lumMod val="85000"/>
                    <a:lumOff val="15000"/>
                  </a:schemeClr>
                </a:solidFill>
                <a:latin typeface="Arial" panose="020B0604020202020204" pitchFamily="34" charset="0"/>
                <a:cs typeface="Arial" panose="020B0604020202020204" pitchFamily="34" charset="0"/>
              </a:rPr>
              <a:t>Lanzar un mensaje como: No se encontró información de la ciudad vuelve a consultar</a:t>
            </a:r>
          </a:p>
          <a:p>
            <a:pPr marL="228600" indent="-228600" algn="just">
              <a:buClr>
                <a:srgbClr val="0BBBEF"/>
              </a:buClr>
              <a:buSzPct val="150000"/>
              <a:buFont typeface="Arial" panose="020B0604020202020204" pitchFamily="34" charset="0"/>
              <a:buChar char="•"/>
            </a:pPr>
            <a:r>
              <a:rPr lang="es-ES" sz="900" b="0" i="0" dirty="0">
                <a:solidFill>
                  <a:srgbClr val="333333"/>
                </a:solidFill>
                <a:effectLst/>
                <a:latin typeface="Arial" panose="020B0604020202020204" pitchFamily="34" charset="0"/>
              </a:rPr>
              <a:t>Comunique claramente a los usuarios cuál es el estado del sistema: no se debe realizar ninguna acción con consecuencias para los usuarios sin informarles.</a:t>
            </a:r>
          </a:p>
          <a:p>
            <a:pPr marL="228600" indent="-228600" algn="just">
              <a:buClr>
                <a:srgbClr val="0BBBEF"/>
              </a:buClr>
              <a:buSzPct val="150000"/>
              <a:buFont typeface="Arial" panose="020B0604020202020204" pitchFamily="34" charset="0"/>
              <a:buChar char="•"/>
            </a:pPr>
            <a:r>
              <a:rPr lang="es-ES" sz="900" dirty="0">
                <a:solidFill>
                  <a:schemeClr val="tx1">
                    <a:lumMod val="85000"/>
                    <a:lumOff val="15000"/>
                  </a:schemeClr>
                </a:solidFill>
                <a:latin typeface="Arial" panose="020B0604020202020204" pitchFamily="34" charset="0"/>
                <a:cs typeface="Arial" panose="020B0604020202020204" pitchFamily="34" charset="0"/>
              </a:rPr>
              <a:t>Un botón de información que instruya al usuario donde le indique que si la ciudad no aparece en el listado, no tiene cobertura. (Ahorro tiempo)</a:t>
            </a:r>
            <a:endParaRPr lang="es-ES" sz="900" b="0" i="0" dirty="0">
              <a:solidFill>
                <a:srgbClr val="333333"/>
              </a:solidFill>
              <a:effectLst/>
              <a:latin typeface="Arial" panose="020B0604020202020204" pitchFamily="34" charset="0"/>
            </a:endParaRPr>
          </a:p>
          <a:p>
            <a:pPr marL="228600" indent="-228600" algn="just">
              <a:buClr>
                <a:srgbClr val="0BBBEF"/>
              </a:buClr>
              <a:buSzPct val="150000"/>
              <a:buFont typeface="Arial" panose="020B0604020202020204" pitchFamily="34" charset="0"/>
              <a:buChar char="•"/>
            </a:pPr>
            <a:endParaRPr lang="es-ES" sz="900" dirty="0">
              <a:solidFill>
                <a:schemeClr val="tx1">
                  <a:lumMod val="85000"/>
                  <a:lumOff val="15000"/>
                </a:schemeClr>
              </a:solidFill>
              <a:latin typeface="Arial" panose="020B0604020202020204" pitchFamily="34" charset="0"/>
              <a:cs typeface="Arial" panose="020B0604020202020204" pitchFamily="34" charset="0"/>
            </a:endParaRPr>
          </a:p>
          <a:p>
            <a:endParaRPr lang="es-CO" sz="700" dirty="0"/>
          </a:p>
        </p:txBody>
      </p:sp>
      <p:grpSp>
        <p:nvGrpSpPr>
          <p:cNvPr id="37" name="Grupo 36">
            <a:extLst>
              <a:ext uri="{FF2B5EF4-FFF2-40B4-BE49-F238E27FC236}">
                <a16:creationId xmlns:a16="http://schemas.microsoft.com/office/drawing/2014/main" id="{0D61DC39-3E2C-41BC-B6CC-114B0C879119}"/>
              </a:ext>
            </a:extLst>
          </p:cNvPr>
          <p:cNvGrpSpPr/>
          <p:nvPr/>
        </p:nvGrpSpPr>
        <p:grpSpPr>
          <a:xfrm>
            <a:off x="100118" y="933581"/>
            <a:ext cx="4126845" cy="1886145"/>
            <a:chOff x="106063" y="1126693"/>
            <a:chExt cx="4126845" cy="1886145"/>
          </a:xfrm>
        </p:grpSpPr>
        <p:pic>
          <p:nvPicPr>
            <p:cNvPr id="9" name="Imagen 8">
              <a:extLst>
                <a:ext uri="{FF2B5EF4-FFF2-40B4-BE49-F238E27FC236}">
                  <a16:creationId xmlns:a16="http://schemas.microsoft.com/office/drawing/2014/main" id="{E6F533BD-853A-4D2A-940A-E8BF548E4FC2}"/>
                </a:ext>
              </a:extLst>
            </p:cNvPr>
            <p:cNvPicPr>
              <a:picLocks noChangeAspect="1"/>
            </p:cNvPicPr>
            <p:nvPr/>
          </p:nvPicPr>
          <p:blipFill>
            <a:blip r:embed="rId2"/>
            <a:stretch>
              <a:fillRect/>
            </a:stretch>
          </p:blipFill>
          <p:spPr>
            <a:xfrm>
              <a:off x="106063" y="1126693"/>
              <a:ext cx="4126845" cy="1886145"/>
            </a:xfrm>
            <a:prstGeom prst="rect">
              <a:avLst/>
            </a:prstGeom>
          </p:spPr>
        </p:pic>
        <p:sp>
          <p:nvSpPr>
            <p:cNvPr id="11" name="Rectángulo 10">
              <a:extLst>
                <a:ext uri="{FF2B5EF4-FFF2-40B4-BE49-F238E27FC236}">
                  <a16:creationId xmlns:a16="http://schemas.microsoft.com/office/drawing/2014/main" id="{CCFE07FC-73FB-44D6-869F-6E116E928367}"/>
                </a:ext>
              </a:extLst>
            </p:cNvPr>
            <p:cNvSpPr/>
            <p:nvPr/>
          </p:nvSpPr>
          <p:spPr>
            <a:xfrm>
              <a:off x="2075116" y="1608983"/>
              <a:ext cx="2016224"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39" name="CuadroTexto 38">
            <a:extLst>
              <a:ext uri="{FF2B5EF4-FFF2-40B4-BE49-F238E27FC236}">
                <a16:creationId xmlns:a16="http://schemas.microsoft.com/office/drawing/2014/main" id="{8BE8E168-79B0-4413-86E1-16CBEB621E96}"/>
              </a:ext>
            </a:extLst>
          </p:cNvPr>
          <p:cNvSpPr txBox="1"/>
          <p:nvPr/>
        </p:nvSpPr>
        <p:spPr>
          <a:xfrm>
            <a:off x="1409586" y="661667"/>
            <a:ext cx="820915" cy="276999"/>
          </a:xfrm>
          <a:prstGeom prst="rect">
            <a:avLst/>
          </a:prstGeom>
          <a:noFill/>
        </p:spPr>
        <p:txBody>
          <a:bodyPr wrap="square">
            <a:spAutoFit/>
          </a:bodyPr>
          <a:lstStyle/>
          <a:p>
            <a:r>
              <a:rPr lang="es-ES" sz="1200" i="1" dirty="0">
                <a:solidFill>
                  <a:schemeClr val="tx1">
                    <a:lumMod val="65000"/>
                    <a:lumOff val="35000"/>
                  </a:schemeClr>
                </a:solidFill>
                <a:latin typeface="Arial" panose="020B0604020202020204" pitchFamily="34" charset="0"/>
                <a:cs typeface="Arial" panose="020B0604020202020204" pitchFamily="34" charset="0"/>
              </a:rPr>
              <a:t>Antes</a:t>
            </a:r>
            <a:endParaRPr lang="es-CO" sz="1200" i="1" dirty="0">
              <a:solidFill>
                <a:schemeClr val="tx1">
                  <a:lumMod val="65000"/>
                  <a:lumOff val="35000"/>
                </a:schemeClr>
              </a:solidFill>
            </a:endParaRPr>
          </a:p>
        </p:txBody>
      </p:sp>
      <p:cxnSp>
        <p:nvCxnSpPr>
          <p:cNvPr id="42" name="Conector recto 41">
            <a:extLst>
              <a:ext uri="{FF2B5EF4-FFF2-40B4-BE49-F238E27FC236}">
                <a16:creationId xmlns:a16="http://schemas.microsoft.com/office/drawing/2014/main" id="{DB6D9E1D-8173-4125-9223-EA0EA9DAC1CC}"/>
              </a:ext>
            </a:extLst>
          </p:cNvPr>
          <p:cNvCxnSpPr/>
          <p:nvPr/>
        </p:nvCxnSpPr>
        <p:spPr>
          <a:xfrm>
            <a:off x="4788024" y="1043277"/>
            <a:ext cx="0" cy="3976745"/>
          </a:xfrm>
          <a:prstGeom prst="line">
            <a:avLst/>
          </a:prstGeom>
        </p:spPr>
        <p:style>
          <a:lnRef idx="1">
            <a:schemeClr val="accent1"/>
          </a:lnRef>
          <a:fillRef idx="0">
            <a:schemeClr val="accent1"/>
          </a:fillRef>
          <a:effectRef idx="0">
            <a:schemeClr val="accent1"/>
          </a:effectRef>
          <a:fontRef idx="minor">
            <a:schemeClr val="tx1"/>
          </a:fontRef>
        </p:style>
      </p:cxnSp>
      <p:pic>
        <p:nvPicPr>
          <p:cNvPr id="60" name="Imagen 59">
            <a:extLst>
              <a:ext uri="{FF2B5EF4-FFF2-40B4-BE49-F238E27FC236}">
                <a16:creationId xmlns:a16="http://schemas.microsoft.com/office/drawing/2014/main" id="{E0C54BDE-9AB9-49A5-950C-27E47B4D3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6363" y="503799"/>
            <a:ext cx="911100" cy="392229"/>
          </a:xfrm>
          <a:prstGeom prst="rect">
            <a:avLst/>
          </a:prstGeom>
        </p:spPr>
      </p:pic>
      <p:pic>
        <p:nvPicPr>
          <p:cNvPr id="61" name="Imagen 60" descr="Imagen que contiene Logotipo&#10;&#10;Descripción generada automáticamente">
            <a:extLst>
              <a:ext uri="{FF2B5EF4-FFF2-40B4-BE49-F238E27FC236}">
                <a16:creationId xmlns:a16="http://schemas.microsoft.com/office/drawing/2014/main" id="{A43FB498-9107-4136-90A4-65F6229648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6779" y="31876"/>
            <a:ext cx="483517" cy="483517"/>
          </a:xfrm>
          <a:prstGeom prst="rect">
            <a:avLst/>
          </a:prstGeom>
        </p:spPr>
      </p:pic>
      <p:sp>
        <p:nvSpPr>
          <p:cNvPr id="43" name="CuadroTexto 42">
            <a:extLst>
              <a:ext uri="{FF2B5EF4-FFF2-40B4-BE49-F238E27FC236}">
                <a16:creationId xmlns:a16="http://schemas.microsoft.com/office/drawing/2014/main" id="{9F432082-D1DB-4943-A233-73CEFBD9718D}"/>
              </a:ext>
            </a:extLst>
          </p:cNvPr>
          <p:cNvSpPr txBox="1"/>
          <p:nvPr/>
        </p:nvSpPr>
        <p:spPr>
          <a:xfrm>
            <a:off x="6432217" y="896028"/>
            <a:ext cx="4580546" cy="307777"/>
          </a:xfrm>
          <a:prstGeom prst="rect">
            <a:avLst/>
          </a:prstGeom>
          <a:noFill/>
        </p:spPr>
        <p:txBody>
          <a:bodyPr wrap="square">
            <a:spAutoFit/>
          </a:bodyPr>
          <a:lstStyle/>
          <a:p>
            <a:r>
              <a:rPr lang="es-ES" sz="1400" b="1" dirty="0">
                <a:solidFill>
                  <a:schemeClr val="bg1"/>
                </a:solidFill>
              </a:rPr>
              <a:t>Jarvis</a:t>
            </a:r>
            <a:endParaRPr lang="es-CO" sz="1400" b="1" dirty="0">
              <a:solidFill>
                <a:schemeClr val="bg1"/>
              </a:solidFill>
            </a:endParaRPr>
          </a:p>
        </p:txBody>
      </p:sp>
      <p:pic>
        <p:nvPicPr>
          <p:cNvPr id="15" name="Imagen 14">
            <a:extLst>
              <a:ext uri="{FF2B5EF4-FFF2-40B4-BE49-F238E27FC236}">
                <a16:creationId xmlns:a16="http://schemas.microsoft.com/office/drawing/2014/main" id="{5A528173-7EE4-48FC-9248-3BDE9E6F846B}"/>
              </a:ext>
            </a:extLst>
          </p:cNvPr>
          <p:cNvPicPr>
            <a:picLocks noChangeAspect="1"/>
          </p:cNvPicPr>
          <p:nvPr/>
        </p:nvPicPr>
        <p:blipFill>
          <a:blip r:embed="rId5"/>
          <a:stretch>
            <a:fillRect/>
          </a:stretch>
        </p:blipFill>
        <p:spPr>
          <a:xfrm>
            <a:off x="4964619" y="960634"/>
            <a:ext cx="3639830" cy="4054922"/>
          </a:xfrm>
          <a:prstGeom prst="rect">
            <a:avLst/>
          </a:prstGeom>
        </p:spPr>
      </p:pic>
    </p:spTree>
    <p:extLst>
      <p:ext uri="{BB962C8B-B14F-4D97-AF65-F5344CB8AC3E}">
        <p14:creationId xmlns:p14="http://schemas.microsoft.com/office/powerpoint/2010/main" val="546531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DA61CEBC-9DE1-4F53-97C8-972AE2B504E3}"/>
              </a:ext>
            </a:extLst>
          </p:cNvPr>
          <p:cNvSpPr txBox="1"/>
          <p:nvPr/>
        </p:nvSpPr>
        <p:spPr>
          <a:xfrm>
            <a:off x="323528" y="3495128"/>
            <a:ext cx="3767812" cy="954107"/>
          </a:xfrm>
          <a:prstGeom prst="rect">
            <a:avLst/>
          </a:prstGeom>
          <a:noFill/>
        </p:spPr>
        <p:txBody>
          <a:bodyPr wrap="square">
            <a:spAutoFit/>
          </a:bodyPr>
          <a:lstStyle/>
          <a:p>
            <a:pPr algn="l"/>
            <a:r>
              <a:rPr lang="es-ES" sz="1000" b="1" i="0" dirty="0">
                <a:solidFill>
                  <a:srgbClr val="333333"/>
                </a:solidFill>
                <a:effectLst/>
                <a:latin typeface="Arial" panose="020B0604020202020204" pitchFamily="34" charset="0"/>
              </a:rPr>
              <a:t>Recomendaciones:</a:t>
            </a:r>
          </a:p>
          <a:p>
            <a:pPr algn="l"/>
            <a:endParaRPr lang="es-ES" sz="1000" b="0" i="0" dirty="0">
              <a:solidFill>
                <a:srgbClr val="333333"/>
              </a:solidFill>
              <a:effectLst/>
              <a:latin typeface="Arial" panose="020B0604020202020204" pitchFamily="34" charset="0"/>
            </a:endParaRPr>
          </a:p>
          <a:p>
            <a:pPr marL="228600" indent="-228600" algn="just">
              <a:buClr>
                <a:srgbClr val="0BBBEF"/>
              </a:buClr>
              <a:buSzPct val="150000"/>
              <a:buFont typeface="Arial" panose="020B0604020202020204" pitchFamily="34" charset="0"/>
              <a:buChar char="•"/>
            </a:pPr>
            <a:r>
              <a:rPr lang="es-ES" sz="900" dirty="0">
                <a:solidFill>
                  <a:schemeClr val="tx1">
                    <a:lumMod val="85000"/>
                    <a:lumOff val="15000"/>
                  </a:schemeClr>
                </a:solidFill>
                <a:latin typeface="Arial" panose="020B0604020202020204" pitchFamily="34" charset="0"/>
                <a:cs typeface="Arial" panose="020B0604020202020204" pitchFamily="34" charset="0"/>
              </a:rPr>
              <a:t>Asegúrese de que los usuarios puedan entender el significado sin tener que buscar la definición de una palabra.</a:t>
            </a:r>
          </a:p>
          <a:p>
            <a:pPr marL="228600" indent="-228600" algn="just">
              <a:buClr>
                <a:srgbClr val="0BBBEF"/>
              </a:buClr>
              <a:buSzPct val="150000"/>
              <a:buFont typeface="Arial" panose="020B0604020202020204" pitchFamily="34" charset="0"/>
              <a:buChar char="•"/>
            </a:pPr>
            <a:r>
              <a:rPr lang="es-ES" sz="900" dirty="0">
                <a:solidFill>
                  <a:schemeClr val="tx1">
                    <a:lumMod val="85000"/>
                    <a:lumOff val="15000"/>
                  </a:schemeClr>
                </a:solidFill>
                <a:latin typeface="Arial" panose="020B0604020202020204" pitchFamily="34" charset="0"/>
                <a:cs typeface="Arial" panose="020B0604020202020204" pitchFamily="34" charset="0"/>
              </a:rPr>
              <a:t>Nunca suponga que su comprensión de las palabras o los conceptos coincidirá con la de sus usuarios.</a:t>
            </a:r>
          </a:p>
        </p:txBody>
      </p:sp>
      <p:sp>
        <p:nvSpPr>
          <p:cNvPr id="8" name="CuadroTexto 40">
            <a:extLst>
              <a:ext uri="{FF2B5EF4-FFF2-40B4-BE49-F238E27FC236}">
                <a16:creationId xmlns:a16="http://schemas.microsoft.com/office/drawing/2014/main" id="{BCC46E6D-3774-4DDA-9EB1-846C0B087DF3}"/>
              </a:ext>
            </a:extLst>
          </p:cNvPr>
          <p:cNvSpPr txBox="1"/>
          <p:nvPr/>
        </p:nvSpPr>
        <p:spPr>
          <a:xfrm>
            <a:off x="91839" y="-55031"/>
            <a:ext cx="5452270" cy="954107"/>
          </a:xfrm>
          <a:prstGeom prst="rect">
            <a:avLst/>
          </a:prstGeom>
          <a:noFill/>
        </p:spPr>
        <p:txBody>
          <a:bodyPr wrap="square" rtlCol="0">
            <a:spAutoFit/>
          </a:bodyPr>
          <a:lstStyle/>
          <a:p>
            <a:r>
              <a:rPr lang="es-ES" sz="2800" dirty="0">
                <a:solidFill>
                  <a:srgbClr val="002060"/>
                </a:solidFill>
                <a:latin typeface="Arial Rounded MT Bold" panose="020F0704030504030204" pitchFamily="34" charset="0"/>
              </a:rPr>
              <a:t>Coincidencia entre el sistema y el mundo real</a:t>
            </a:r>
          </a:p>
        </p:txBody>
      </p:sp>
      <p:grpSp>
        <p:nvGrpSpPr>
          <p:cNvPr id="10" name="Grupo 9">
            <a:extLst>
              <a:ext uri="{FF2B5EF4-FFF2-40B4-BE49-F238E27FC236}">
                <a16:creationId xmlns:a16="http://schemas.microsoft.com/office/drawing/2014/main" id="{92234098-D93A-4C56-8CE9-9328AE75911B}"/>
              </a:ext>
            </a:extLst>
          </p:cNvPr>
          <p:cNvGrpSpPr/>
          <p:nvPr/>
        </p:nvGrpSpPr>
        <p:grpSpPr>
          <a:xfrm>
            <a:off x="106063" y="1126693"/>
            <a:ext cx="4126845" cy="1886145"/>
            <a:chOff x="106063" y="1126693"/>
            <a:chExt cx="4126845" cy="1886145"/>
          </a:xfrm>
        </p:grpSpPr>
        <p:pic>
          <p:nvPicPr>
            <p:cNvPr id="11" name="Imagen 10">
              <a:extLst>
                <a:ext uri="{FF2B5EF4-FFF2-40B4-BE49-F238E27FC236}">
                  <a16:creationId xmlns:a16="http://schemas.microsoft.com/office/drawing/2014/main" id="{6968C5C0-E896-43E5-99CD-9C5434CA9A28}"/>
                </a:ext>
              </a:extLst>
            </p:cNvPr>
            <p:cNvPicPr>
              <a:picLocks noChangeAspect="1"/>
            </p:cNvPicPr>
            <p:nvPr/>
          </p:nvPicPr>
          <p:blipFill>
            <a:blip r:embed="rId2"/>
            <a:stretch>
              <a:fillRect/>
            </a:stretch>
          </p:blipFill>
          <p:spPr>
            <a:xfrm>
              <a:off x="106063" y="1126693"/>
              <a:ext cx="4126845" cy="1886145"/>
            </a:xfrm>
            <a:prstGeom prst="rect">
              <a:avLst/>
            </a:prstGeom>
          </p:spPr>
        </p:pic>
        <p:sp>
          <p:nvSpPr>
            <p:cNvPr id="12" name="Rectángulo 11">
              <a:extLst>
                <a:ext uri="{FF2B5EF4-FFF2-40B4-BE49-F238E27FC236}">
                  <a16:creationId xmlns:a16="http://schemas.microsoft.com/office/drawing/2014/main" id="{D9A2EBF9-911C-4871-8EBC-26080BC67153}"/>
                </a:ext>
              </a:extLst>
            </p:cNvPr>
            <p:cNvSpPr/>
            <p:nvPr/>
          </p:nvSpPr>
          <p:spPr>
            <a:xfrm>
              <a:off x="2075116" y="1608983"/>
              <a:ext cx="2016224"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pic>
        <p:nvPicPr>
          <p:cNvPr id="4" name="Imagen 3">
            <a:extLst>
              <a:ext uri="{FF2B5EF4-FFF2-40B4-BE49-F238E27FC236}">
                <a16:creationId xmlns:a16="http://schemas.microsoft.com/office/drawing/2014/main" id="{D6A7EE38-57C6-4C27-8CBE-F0E02B7114ED}"/>
              </a:ext>
            </a:extLst>
          </p:cNvPr>
          <p:cNvPicPr>
            <a:picLocks noChangeAspect="1"/>
          </p:cNvPicPr>
          <p:nvPr/>
        </p:nvPicPr>
        <p:blipFill>
          <a:blip r:embed="rId3"/>
          <a:stretch>
            <a:fillRect/>
          </a:stretch>
        </p:blipFill>
        <p:spPr>
          <a:xfrm>
            <a:off x="1652938" y="1520912"/>
            <a:ext cx="1962321" cy="176141"/>
          </a:xfrm>
          <a:prstGeom prst="rect">
            <a:avLst/>
          </a:prstGeom>
        </p:spPr>
      </p:pic>
      <p:sp>
        <p:nvSpPr>
          <p:cNvPr id="28" name="CuadroTexto 27">
            <a:extLst>
              <a:ext uri="{FF2B5EF4-FFF2-40B4-BE49-F238E27FC236}">
                <a16:creationId xmlns:a16="http://schemas.microsoft.com/office/drawing/2014/main" id="{F56A5CB0-A03C-46F8-81A7-44BB50DCB080}"/>
              </a:ext>
            </a:extLst>
          </p:cNvPr>
          <p:cNvSpPr txBox="1"/>
          <p:nvPr/>
        </p:nvSpPr>
        <p:spPr>
          <a:xfrm>
            <a:off x="1415531" y="854779"/>
            <a:ext cx="820915" cy="276999"/>
          </a:xfrm>
          <a:prstGeom prst="rect">
            <a:avLst/>
          </a:prstGeom>
          <a:noFill/>
        </p:spPr>
        <p:txBody>
          <a:bodyPr wrap="square">
            <a:spAutoFit/>
          </a:bodyPr>
          <a:lstStyle/>
          <a:p>
            <a:r>
              <a:rPr lang="es-ES" sz="1200" i="1" dirty="0">
                <a:solidFill>
                  <a:schemeClr val="tx1">
                    <a:lumMod val="65000"/>
                    <a:lumOff val="35000"/>
                  </a:schemeClr>
                </a:solidFill>
                <a:latin typeface="Arial" panose="020B0604020202020204" pitchFamily="34" charset="0"/>
                <a:cs typeface="Arial" panose="020B0604020202020204" pitchFamily="34" charset="0"/>
              </a:rPr>
              <a:t>Antes</a:t>
            </a:r>
            <a:endParaRPr lang="es-CO" sz="1200" i="1" dirty="0">
              <a:solidFill>
                <a:schemeClr val="tx1">
                  <a:lumMod val="65000"/>
                  <a:lumOff val="35000"/>
                </a:schemeClr>
              </a:solidFill>
            </a:endParaRPr>
          </a:p>
        </p:txBody>
      </p:sp>
      <p:cxnSp>
        <p:nvCxnSpPr>
          <p:cNvPr id="30" name="Conector recto 29">
            <a:extLst>
              <a:ext uri="{FF2B5EF4-FFF2-40B4-BE49-F238E27FC236}">
                <a16:creationId xmlns:a16="http://schemas.microsoft.com/office/drawing/2014/main" id="{3ED7AE85-7081-41B0-BC50-DC5F3A90811D}"/>
              </a:ext>
            </a:extLst>
          </p:cNvPr>
          <p:cNvCxnSpPr/>
          <p:nvPr/>
        </p:nvCxnSpPr>
        <p:spPr>
          <a:xfrm>
            <a:off x="4788024" y="1043277"/>
            <a:ext cx="0" cy="3976745"/>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Imagen 31">
            <a:extLst>
              <a:ext uri="{FF2B5EF4-FFF2-40B4-BE49-F238E27FC236}">
                <a16:creationId xmlns:a16="http://schemas.microsoft.com/office/drawing/2014/main" id="{2A4CE899-5AC5-4D95-AA5C-F280A2EDB0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0193" y="704508"/>
            <a:ext cx="911100" cy="392229"/>
          </a:xfrm>
          <a:prstGeom prst="rect">
            <a:avLst/>
          </a:prstGeom>
        </p:spPr>
      </p:pic>
      <p:pic>
        <p:nvPicPr>
          <p:cNvPr id="33" name="Imagen 32" descr="Imagen que contiene Logotipo&#10;&#10;Descripción generada automáticamente">
            <a:extLst>
              <a:ext uri="{FF2B5EF4-FFF2-40B4-BE49-F238E27FC236}">
                <a16:creationId xmlns:a16="http://schemas.microsoft.com/office/drawing/2014/main" id="{A2C55184-E484-4950-BD54-3E1CFAD7D8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6779" y="31876"/>
            <a:ext cx="483517" cy="483517"/>
          </a:xfrm>
          <a:prstGeom prst="rect">
            <a:avLst/>
          </a:prstGeom>
        </p:spPr>
      </p:pic>
      <p:pic>
        <p:nvPicPr>
          <p:cNvPr id="3" name="Imagen 2">
            <a:extLst>
              <a:ext uri="{FF2B5EF4-FFF2-40B4-BE49-F238E27FC236}">
                <a16:creationId xmlns:a16="http://schemas.microsoft.com/office/drawing/2014/main" id="{961D67F4-784B-437E-B0C4-287BD41AA0B8}"/>
              </a:ext>
            </a:extLst>
          </p:cNvPr>
          <p:cNvPicPr>
            <a:picLocks noChangeAspect="1"/>
          </p:cNvPicPr>
          <p:nvPr/>
        </p:nvPicPr>
        <p:blipFill>
          <a:blip r:embed="rId6"/>
          <a:stretch>
            <a:fillRect/>
          </a:stretch>
        </p:blipFill>
        <p:spPr>
          <a:xfrm>
            <a:off x="4841541" y="1096737"/>
            <a:ext cx="4219815" cy="2705527"/>
          </a:xfrm>
          <a:prstGeom prst="rect">
            <a:avLst/>
          </a:prstGeom>
        </p:spPr>
      </p:pic>
    </p:spTree>
    <p:extLst>
      <p:ext uri="{BB962C8B-B14F-4D97-AF65-F5344CB8AC3E}">
        <p14:creationId xmlns:p14="http://schemas.microsoft.com/office/powerpoint/2010/main" val="3001905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EA38C68-80EC-4F35-BFA0-0A37E076C974}"/>
              </a:ext>
            </a:extLst>
          </p:cNvPr>
          <p:cNvPicPr>
            <a:picLocks noChangeAspect="1"/>
          </p:cNvPicPr>
          <p:nvPr/>
        </p:nvPicPr>
        <p:blipFill>
          <a:blip r:embed="rId2"/>
          <a:stretch>
            <a:fillRect/>
          </a:stretch>
        </p:blipFill>
        <p:spPr>
          <a:xfrm>
            <a:off x="1043608" y="1106756"/>
            <a:ext cx="1512168" cy="1833563"/>
          </a:xfrm>
          <a:prstGeom prst="rect">
            <a:avLst/>
          </a:prstGeom>
        </p:spPr>
      </p:pic>
      <p:sp>
        <p:nvSpPr>
          <p:cNvPr id="14" name="CuadroTexto 13">
            <a:extLst>
              <a:ext uri="{FF2B5EF4-FFF2-40B4-BE49-F238E27FC236}">
                <a16:creationId xmlns:a16="http://schemas.microsoft.com/office/drawing/2014/main" id="{2EC96A6D-0579-4518-95E9-E9C076390774}"/>
              </a:ext>
            </a:extLst>
          </p:cNvPr>
          <p:cNvSpPr txBox="1"/>
          <p:nvPr/>
        </p:nvSpPr>
        <p:spPr>
          <a:xfrm>
            <a:off x="360252" y="3192296"/>
            <a:ext cx="3528392" cy="1569660"/>
          </a:xfrm>
          <a:prstGeom prst="rect">
            <a:avLst/>
          </a:prstGeom>
          <a:noFill/>
        </p:spPr>
        <p:txBody>
          <a:bodyPr wrap="square">
            <a:spAutoFit/>
          </a:bodyPr>
          <a:lstStyle/>
          <a:p>
            <a:pPr algn="l"/>
            <a:r>
              <a:rPr lang="es-ES" sz="1200" b="1" dirty="0">
                <a:solidFill>
                  <a:srgbClr val="333333"/>
                </a:solidFill>
                <a:latin typeface="Arial" panose="020B0604020202020204" pitchFamily="34" charset="0"/>
              </a:rPr>
              <a:t>Recomendaciones</a:t>
            </a:r>
          </a:p>
          <a:p>
            <a:pPr algn="l"/>
            <a:endParaRPr lang="es-ES" sz="1200" b="0" i="0" dirty="0">
              <a:solidFill>
                <a:srgbClr val="333333"/>
              </a:solidFill>
              <a:effectLst/>
              <a:latin typeface="Arial" panose="020B0604020202020204" pitchFamily="34" charset="0"/>
            </a:endParaRPr>
          </a:p>
          <a:p>
            <a:pPr marL="228600" indent="-228600" algn="just">
              <a:buClr>
                <a:srgbClr val="0BBBEF"/>
              </a:buClr>
              <a:buSzPct val="150000"/>
              <a:buFont typeface="Arial" panose="020B0604020202020204" pitchFamily="34" charset="0"/>
              <a:buChar char="•"/>
            </a:pPr>
            <a:r>
              <a:rPr lang="es-ES" sz="900" dirty="0">
                <a:solidFill>
                  <a:schemeClr val="tx1">
                    <a:lumMod val="85000"/>
                    <a:lumOff val="15000"/>
                  </a:schemeClr>
                </a:solidFill>
                <a:latin typeface="Arial" panose="020B0604020202020204" pitchFamily="34" charset="0"/>
                <a:cs typeface="Arial" panose="020B0604020202020204" pitchFamily="34" charset="0"/>
              </a:rPr>
              <a:t>Admite Consultar y limpiar.</a:t>
            </a:r>
          </a:p>
          <a:p>
            <a:pPr marL="228600" indent="-228600" algn="just">
              <a:buClr>
                <a:srgbClr val="0BBBEF"/>
              </a:buClr>
              <a:buSzPct val="150000"/>
              <a:buFont typeface="Arial" panose="020B0604020202020204" pitchFamily="34" charset="0"/>
              <a:buChar char="•"/>
            </a:pPr>
            <a:r>
              <a:rPr lang="es-ES" sz="900" dirty="0">
                <a:solidFill>
                  <a:schemeClr val="tx1">
                    <a:lumMod val="85000"/>
                    <a:lumOff val="15000"/>
                  </a:schemeClr>
                </a:solidFill>
                <a:latin typeface="Arial" panose="020B0604020202020204" pitchFamily="34" charset="0"/>
                <a:cs typeface="Arial" panose="020B0604020202020204" pitchFamily="34" charset="0"/>
              </a:rPr>
              <a:t>Muestre una forma clara de salir de la interacción actual, como un </a:t>
            </a:r>
            <a:r>
              <a:rPr lang="es-ES" sz="900" u="sng" dirty="0">
                <a:solidFill>
                  <a:schemeClr val="tx1">
                    <a:lumMod val="85000"/>
                    <a:lumOff val="15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botón </a:t>
            </a:r>
            <a:r>
              <a:rPr lang="es-ES" sz="900" u="sng" dirty="0">
                <a:solidFill>
                  <a:schemeClr val="tx1">
                    <a:lumMod val="85000"/>
                    <a:lumOff val="15000"/>
                  </a:schemeClr>
                </a:solidFill>
                <a:latin typeface="Arial" panose="020B0604020202020204" pitchFamily="34" charset="0"/>
                <a:cs typeface="Arial" panose="020B0604020202020204" pitchFamily="34" charset="0"/>
              </a:rPr>
              <a:t>limpiar</a:t>
            </a:r>
          </a:p>
          <a:p>
            <a:pPr marL="228600" indent="-228600" algn="just">
              <a:buClr>
                <a:srgbClr val="0BBBEF"/>
              </a:buClr>
              <a:buSzPct val="150000"/>
              <a:buFont typeface="Arial" panose="020B0604020202020204" pitchFamily="34" charset="0"/>
              <a:buChar char="•"/>
            </a:pPr>
            <a:r>
              <a:rPr lang="es-ES" sz="900" dirty="0">
                <a:solidFill>
                  <a:schemeClr val="tx1">
                    <a:lumMod val="85000"/>
                    <a:lumOff val="15000"/>
                  </a:schemeClr>
                </a:solidFill>
                <a:latin typeface="Arial" panose="020B0604020202020204" pitchFamily="34" charset="0"/>
                <a:cs typeface="Arial" panose="020B0604020202020204" pitchFamily="34" charset="0"/>
              </a:rPr>
              <a:t>Botón consultar para que mantenga los datos y permita moverse en diferentes opciones, sin necesidad de volver a consultar. (ahorro tiempo)</a:t>
            </a:r>
          </a:p>
          <a:p>
            <a:pPr marL="228600" indent="-228600" algn="just">
              <a:buClr>
                <a:srgbClr val="0BBBEF"/>
              </a:buClr>
              <a:buSzPct val="150000"/>
              <a:buFont typeface="Arial" panose="020B0604020202020204" pitchFamily="34" charset="0"/>
              <a:buChar char="•"/>
            </a:pPr>
            <a:r>
              <a:rPr lang="es-ES" sz="900" dirty="0">
                <a:solidFill>
                  <a:schemeClr val="tx1">
                    <a:lumMod val="85000"/>
                    <a:lumOff val="15000"/>
                  </a:schemeClr>
                </a:solidFill>
                <a:latin typeface="Arial" panose="020B0604020202020204" pitchFamily="34" charset="0"/>
                <a:cs typeface="Arial" panose="020B0604020202020204" pitchFamily="34" charset="0"/>
              </a:rPr>
              <a:t>Botón Limpiar en gris (para conservar los datos consultados)</a:t>
            </a:r>
          </a:p>
          <a:p>
            <a:pPr marL="228600" indent="-228600" algn="just">
              <a:buClr>
                <a:srgbClr val="0BBBEF"/>
              </a:buClr>
              <a:buSzPct val="150000"/>
              <a:buFont typeface="Arial" panose="020B0604020202020204" pitchFamily="34" charset="0"/>
              <a:buChar char="•"/>
            </a:pPr>
            <a:endParaRPr lang="es-ES" sz="9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CuadroTexto 40">
            <a:extLst>
              <a:ext uri="{FF2B5EF4-FFF2-40B4-BE49-F238E27FC236}">
                <a16:creationId xmlns:a16="http://schemas.microsoft.com/office/drawing/2014/main" id="{417163F5-9757-48F8-9CF1-C3D189B528A8}"/>
              </a:ext>
            </a:extLst>
          </p:cNvPr>
          <p:cNvSpPr txBox="1"/>
          <p:nvPr/>
        </p:nvSpPr>
        <p:spPr>
          <a:xfrm>
            <a:off x="107504" y="0"/>
            <a:ext cx="7562281" cy="523220"/>
          </a:xfrm>
          <a:prstGeom prst="rect">
            <a:avLst/>
          </a:prstGeom>
          <a:noFill/>
        </p:spPr>
        <p:txBody>
          <a:bodyPr wrap="square" rtlCol="0">
            <a:spAutoFit/>
          </a:bodyPr>
          <a:lstStyle/>
          <a:p>
            <a:r>
              <a:rPr lang="es-ES" sz="2800" dirty="0">
                <a:solidFill>
                  <a:srgbClr val="002060"/>
                </a:solidFill>
                <a:latin typeface="Arial Rounded MT Bold" panose="020F0704030504030204" pitchFamily="34" charset="0"/>
              </a:rPr>
              <a:t>Control y libertad del usuario</a:t>
            </a:r>
          </a:p>
        </p:txBody>
      </p:sp>
      <p:sp>
        <p:nvSpPr>
          <p:cNvPr id="9" name="CuadroTexto 8">
            <a:extLst>
              <a:ext uri="{FF2B5EF4-FFF2-40B4-BE49-F238E27FC236}">
                <a16:creationId xmlns:a16="http://schemas.microsoft.com/office/drawing/2014/main" id="{468F8CCD-9E54-48AF-917F-BA74CE0F26B3}"/>
              </a:ext>
            </a:extLst>
          </p:cNvPr>
          <p:cNvSpPr txBox="1"/>
          <p:nvPr/>
        </p:nvSpPr>
        <p:spPr>
          <a:xfrm>
            <a:off x="1415531" y="854779"/>
            <a:ext cx="820915" cy="276999"/>
          </a:xfrm>
          <a:prstGeom prst="rect">
            <a:avLst/>
          </a:prstGeom>
          <a:noFill/>
        </p:spPr>
        <p:txBody>
          <a:bodyPr wrap="square">
            <a:spAutoFit/>
          </a:bodyPr>
          <a:lstStyle/>
          <a:p>
            <a:r>
              <a:rPr lang="es-ES" sz="1200" i="1" dirty="0">
                <a:solidFill>
                  <a:schemeClr val="tx1">
                    <a:lumMod val="65000"/>
                    <a:lumOff val="35000"/>
                  </a:schemeClr>
                </a:solidFill>
                <a:latin typeface="Arial" panose="020B0604020202020204" pitchFamily="34" charset="0"/>
                <a:cs typeface="Arial" panose="020B0604020202020204" pitchFamily="34" charset="0"/>
              </a:rPr>
              <a:t>Antes</a:t>
            </a:r>
            <a:endParaRPr lang="es-CO" sz="1200" i="1" dirty="0">
              <a:solidFill>
                <a:schemeClr val="tx1">
                  <a:lumMod val="65000"/>
                  <a:lumOff val="35000"/>
                </a:schemeClr>
              </a:solidFill>
            </a:endParaRPr>
          </a:p>
        </p:txBody>
      </p:sp>
      <p:cxnSp>
        <p:nvCxnSpPr>
          <p:cNvPr id="11" name="Conector recto 10">
            <a:extLst>
              <a:ext uri="{FF2B5EF4-FFF2-40B4-BE49-F238E27FC236}">
                <a16:creationId xmlns:a16="http://schemas.microsoft.com/office/drawing/2014/main" id="{2A64EAC0-42F7-471F-8C2B-A40CEA390F33}"/>
              </a:ext>
            </a:extLst>
          </p:cNvPr>
          <p:cNvCxnSpPr/>
          <p:nvPr/>
        </p:nvCxnSpPr>
        <p:spPr>
          <a:xfrm>
            <a:off x="4788024" y="1043277"/>
            <a:ext cx="0" cy="3976745"/>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AE6B083B-193D-4CFE-8FD0-183EC2EADD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0193" y="704508"/>
            <a:ext cx="911100" cy="392229"/>
          </a:xfrm>
          <a:prstGeom prst="rect">
            <a:avLst/>
          </a:prstGeom>
        </p:spPr>
      </p:pic>
      <p:pic>
        <p:nvPicPr>
          <p:cNvPr id="19" name="Imagen 18" descr="Imagen que contiene Logotipo&#10;&#10;Descripción generada automáticamente">
            <a:extLst>
              <a:ext uri="{FF2B5EF4-FFF2-40B4-BE49-F238E27FC236}">
                <a16:creationId xmlns:a16="http://schemas.microsoft.com/office/drawing/2014/main" id="{CA4AACE4-24EC-4F30-BC66-491EB18B8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6779" y="31876"/>
            <a:ext cx="483517" cy="483517"/>
          </a:xfrm>
          <a:prstGeom prst="rect">
            <a:avLst/>
          </a:prstGeom>
        </p:spPr>
      </p:pic>
      <p:pic>
        <p:nvPicPr>
          <p:cNvPr id="4" name="Imagen 3">
            <a:extLst>
              <a:ext uri="{FF2B5EF4-FFF2-40B4-BE49-F238E27FC236}">
                <a16:creationId xmlns:a16="http://schemas.microsoft.com/office/drawing/2014/main" id="{8B9B0FFF-8BC1-4227-8EE3-AF3494263454}"/>
              </a:ext>
            </a:extLst>
          </p:cNvPr>
          <p:cNvPicPr>
            <a:picLocks noChangeAspect="1"/>
          </p:cNvPicPr>
          <p:nvPr/>
        </p:nvPicPr>
        <p:blipFill>
          <a:blip r:embed="rId6"/>
          <a:stretch>
            <a:fillRect/>
          </a:stretch>
        </p:blipFill>
        <p:spPr>
          <a:xfrm>
            <a:off x="5657659" y="1106756"/>
            <a:ext cx="2346658" cy="3200688"/>
          </a:xfrm>
          <a:prstGeom prst="rect">
            <a:avLst/>
          </a:prstGeom>
        </p:spPr>
      </p:pic>
    </p:spTree>
    <p:extLst>
      <p:ext uri="{BB962C8B-B14F-4D97-AF65-F5344CB8AC3E}">
        <p14:creationId xmlns:p14="http://schemas.microsoft.com/office/powerpoint/2010/main" val="154793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AE57127C-897A-4985-9AC7-D5B734B59A73}"/>
              </a:ext>
            </a:extLst>
          </p:cNvPr>
          <p:cNvSpPr txBox="1"/>
          <p:nvPr/>
        </p:nvSpPr>
        <p:spPr>
          <a:xfrm>
            <a:off x="424607" y="3411558"/>
            <a:ext cx="3301017" cy="877163"/>
          </a:xfrm>
          <a:prstGeom prst="rect">
            <a:avLst/>
          </a:prstGeom>
          <a:noFill/>
        </p:spPr>
        <p:txBody>
          <a:bodyPr wrap="square">
            <a:spAutoFit/>
          </a:bodyPr>
          <a:lstStyle/>
          <a:p>
            <a:pPr algn="l"/>
            <a:r>
              <a:rPr lang="es-ES" sz="1200" b="1" i="0" dirty="0">
                <a:solidFill>
                  <a:srgbClr val="333333"/>
                </a:solidFill>
                <a:effectLst/>
                <a:latin typeface="Arial" panose="020B0604020202020204" pitchFamily="34" charset="0"/>
              </a:rPr>
              <a:t>Recomendaciones</a:t>
            </a:r>
          </a:p>
          <a:p>
            <a:pPr algn="l"/>
            <a:endParaRPr lang="es-ES" sz="1200" dirty="0">
              <a:solidFill>
                <a:srgbClr val="333333"/>
              </a:solidFill>
              <a:latin typeface="Arial" panose="020B0604020202020204" pitchFamily="34" charset="0"/>
            </a:endParaRPr>
          </a:p>
          <a:p>
            <a:pPr marL="228600" indent="-228600" algn="just">
              <a:buClr>
                <a:srgbClr val="0BBBEF"/>
              </a:buClr>
              <a:buSzPct val="150000"/>
              <a:buFont typeface="Arial" panose="020B0604020202020204" pitchFamily="34" charset="0"/>
              <a:buChar char="•"/>
            </a:pPr>
            <a:r>
              <a:rPr lang="es-ES" sz="900" dirty="0">
                <a:solidFill>
                  <a:schemeClr val="tx1">
                    <a:lumMod val="85000"/>
                    <a:lumOff val="15000"/>
                  </a:schemeClr>
                </a:solidFill>
                <a:latin typeface="Arial" panose="020B0604020202020204" pitchFamily="34" charset="0"/>
                <a:cs typeface="Arial" panose="020B0604020202020204" pitchFamily="34" charset="0"/>
              </a:rPr>
              <a:t>Asegúrese de que le de las instrucciones básicas al usuario para utilizar la herramienta: Ejemplo: Diligencia los campos para consultar las ofertas</a:t>
            </a:r>
          </a:p>
        </p:txBody>
      </p:sp>
      <p:sp>
        <p:nvSpPr>
          <p:cNvPr id="25" name="CuadroTexto 40">
            <a:extLst>
              <a:ext uri="{FF2B5EF4-FFF2-40B4-BE49-F238E27FC236}">
                <a16:creationId xmlns:a16="http://schemas.microsoft.com/office/drawing/2014/main" id="{BF8267AC-A127-4C53-884B-3553C950DF73}"/>
              </a:ext>
            </a:extLst>
          </p:cNvPr>
          <p:cNvSpPr txBox="1"/>
          <p:nvPr/>
        </p:nvSpPr>
        <p:spPr>
          <a:xfrm>
            <a:off x="106063" y="52841"/>
            <a:ext cx="7562281" cy="523220"/>
          </a:xfrm>
          <a:prstGeom prst="rect">
            <a:avLst/>
          </a:prstGeom>
          <a:noFill/>
        </p:spPr>
        <p:txBody>
          <a:bodyPr wrap="square" rtlCol="0">
            <a:spAutoFit/>
          </a:bodyPr>
          <a:lstStyle/>
          <a:p>
            <a:r>
              <a:rPr lang="es-ES" sz="2800" dirty="0">
                <a:solidFill>
                  <a:srgbClr val="002060"/>
                </a:solidFill>
                <a:latin typeface="Arial Rounded MT Bold" panose="020F0704030504030204" pitchFamily="34" charset="0"/>
              </a:rPr>
              <a:t>Consistencia y estándares</a:t>
            </a:r>
          </a:p>
        </p:txBody>
      </p:sp>
      <p:grpSp>
        <p:nvGrpSpPr>
          <p:cNvPr id="37" name="Grupo 36">
            <a:extLst>
              <a:ext uri="{FF2B5EF4-FFF2-40B4-BE49-F238E27FC236}">
                <a16:creationId xmlns:a16="http://schemas.microsoft.com/office/drawing/2014/main" id="{A7FF6643-51FE-46F6-82E7-715B630A8BBF}"/>
              </a:ext>
            </a:extLst>
          </p:cNvPr>
          <p:cNvGrpSpPr/>
          <p:nvPr/>
        </p:nvGrpSpPr>
        <p:grpSpPr>
          <a:xfrm>
            <a:off x="106063" y="1126693"/>
            <a:ext cx="4126845" cy="1886145"/>
            <a:chOff x="106063" y="1126693"/>
            <a:chExt cx="4126845" cy="1886145"/>
          </a:xfrm>
        </p:grpSpPr>
        <p:pic>
          <p:nvPicPr>
            <p:cNvPr id="38" name="Imagen 37">
              <a:extLst>
                <a:ext uri="{FF2B5EF4-FFF2-40B4-BE49-F238E27FC236}">
                  <a16:creationId xmlns:a16="http://schemas.microsoft.com/office/drawing/2014/main" id="{875707B1-5B0A-4BC5-86C0-8D458B88A7A0}"/>
                </a:ext>
              </a:extLst>
            </p:cNvPr>
            <p:cNvPicPr>
              <a:picLocks noChangeAspect="1"/>
            </p:cNvPicPr>
            <p:nvPr/>
          </p:nvPicPr>
          <p:blipFill>
            <a:blip r:embed="rId2"/>
            <a:stretch>
              <a:fillRect/>
            </a:stretch>
          </p:blipFill>
          <p:spPr>
            <a:xfrm>
              <a:off x="106063" y="1126693"/>
              <a:ext cx="4126845" cy="1886145"/>
            </a:xfrm>
            <a:prstGeom prst="rect">
              <a:avLst/>
            </a:prstGeom>
          </p:spPr>
        </p:pic>
        <p:sp>
          <p:nvSpPr>
            <p:cNvPr id="39" name="Rectángulo 38">
              <a:extLst>
                <a:ext uri="{FF2B5EF4-FFF2-40B4-BE49-F238E27FC236}">
                  <a16:creationId xmlns:a16="http://schemas.microsoft.com/office/drawing/2014/main" id="{72C758B7-258E-4E1E-A88D-26EB2DC05967}"/>
                </a:ext>
              </a:extLst>
            </p:cNvPr>
            <p:cNvSpPr/>
            <p:nvPr/>
          </p:nvSpPr>
          <p:spPr>
            <a:xfrm>
              <a:off x="2075116" y="1608983"/>
              <a:ext cx="2016224"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00"/>
            </a:p>
          </p:txBody>
        </p:sp>
      </p:grpSp>
      <p:sp>
        <p:nvSpPr>
          <p:cNvPr id="40" name="CuadroTexto 39">
            <a:extLst>
              <a:ext uri="{FF2B5EF4-FFF2-40B4-BE49-F238E27FC236}">
                <a16:creationId xmlns:a16="http://schemas.microsoft.com/office/drawing/2014/main" id="{B8BE9596-A500-4C4D-9647-BBB31A8843AB}"/>
              </a:ext>
            </a:extLst>
          </p:cNvPr>
          <p:cNvSpPr txBox="1"/>
          <p:nvPr/>
        </p:nvSpPr>
        <p:spPr>
          <a:xfrm>
            <a:off x="1415531" y="854779"/>
            <a:ext cx="820915" cy="276999"/>
          </a:xfrm>
          <a:prstGeom prst="rect">
            <a:avLst/>
          </a:prstGeom>
          <a:noFill/>
        </p:spPr>
        <p:txBody>
          <a:bodyPr wrap="square">
            <a:spAutoFit/>
          </a:bodyPr>
          <a:lstStyle/>
          <a:p>
            <a:r>
              <a:rPr lang="es-ES" sz="1200" i="1" dirty="0">
                <a:solidFill>
                  <a:schemeClr val="tx1">
                    <a:lumMod val="65000"/>
                    <a:lumOff val="35000"/>
                  </a:schemeClr>
                </a:solidFill>
                <a:latin typeface="Arial" panose="020B0604020202020204" pitchFamily="34" charset="0"/>
                <a:cs typeface="Arial" panose="020B0604020202020204" pitchFamily="34" charset="0"/>
              </a:rPr>
              <a:t>Antes</a:t>
            </a:r>
            <a:endParaRPr lang="es-CO" sz="1200" i="1" dirty="0">
              <a:solidFill>
                <a:schemeClr val="tx1">
                  <a:lumMod val="65000"/>
                  <a:lumOff val="35000"/>
                </a:schemeClr>
              </a:solidFill>
            </a:endParaRPr>
          </a:p>
        </p:txBody>
      </p:sp>
      <p:cxnSp>
        <p:nvCxnSpPr>
          <p:cNvPr id="42" name="Conector recto 41">
            <a:extLst>
              <a:ext uri="{FF2B5EF4-FFF2-40B4-BE49-F238E27FC236}">
                <a16:creationId xmlns:a16="http://schemas.microsoft.com/office/drawing/2014/main" id="{AB7CF22A-92A5-48EF-913F-506DF141E8A2}"/>
              </a:ext>
            </a:extLst>
          </p:cNvPr>
          <p:cNvCxnSpPr/>
          <p:nvPr/>
        </p:nvCxnSpPr>
        <p:spPr>
          <a:xfrm>
            <a:off x="4788024" y="1043277"/>
            <a:ext cx="0" cy="3976745"/>
          </a:xfrm>
          <a:prstGeom prst="line">
            <a:avLst/>
          </a:prstGeom>
        </p:spPr>
        <p:style>
          <a:lnRef idx="1">
            <a:schemeClr val="accent1"/>
          </a:lnRef>
          <a:fillRef idx="0">
            <a:schemeClr val="accent1"/>
          </a:fillRef>
          <a:effectRef idx="0">
            <a:schemeClr val="accent1"/>
          </a:effectRef>
          <a:fontRef idx="minor">
            <a:schemeClr val="tx1"/>
          </a:fontRef>
        </p:style>
      </p:cxnSp>
      <p:pic>
        <p:nvPicPr>
          <p:cNvPr id="44" name="Imagen 43">
            <a:extLst>
              <a:ext uri="{FF2B5EF4-FFF2-40B4-BE49-F238E27FC236}">
                <a16:creationId xmlns:a16="http://schemas.microsoft.com/office/drawing/2014/main" id="{FF35F31D-AE29-476F-9B3D-3A44222ABC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2800" y="657553"/>
            <a:ext cx="911100" cy="392229"/>
          </a:xfrm>
          <a:prstGeom prst="rect">
            <a:avLst/>
          </a:prstGeom>
        </p:spPr>
      </p:pic>
      <p:pic>
        <p:nvPicPr>
          <p:cNvPr id="45" name="Imagen 44" descr="Imagen que contiene Logotipo&#10;&#10;Descripción generada automáticamente">
            <a:extLst>
              <a:ext uri="{FF2B5EF4-FFF2-40B4-BE49-F238E27FC236}">
                <a16:creationId xmlns:a16="http://schemas.microsoft.com/office/drawing/2014/main" id="{4017391F-805B-43CF-8D32-7949918092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6779" y="31876"/>
            <a:ext cx="483517" cy="483517"/>
          </a:xfrm>
          <a:prstGeom prst="rect">
            <a:avLst/>
          </a:prstGeom>
        </p:spPr>
      </p:pic>
      <p:pic>
        <p:nvPicPr>
          <p:cNvPr id="3" name="Imagen 2">
            <a:extLst>
              <a:ext uri="{FF2B5EF4-FFF2-40B4-BE49-F238E27FC236}">
                <a16:creationId xmlns:a16="http://schemas.microsoft.com/office/drawing/2014/main" id="{59ECD4A6-0CA7-4F05-8722-38622B104755}"/>
              </a:ext>
            </a:extLst>
          </p:cNvPr>
          <p:cNvPicPr>
            <a:picLocks noChangeAspect="1"/>
          </p:cNvPicPr>
          <p:nvPr/>
        </p:nvPicPr>
        <p:blipFill>
          <a:blip r:embed="rId5"/>
          <a:stretch>
            <a:fillRect/>
          </a:stretch>
        </p:blipFill>
        <p:spPr>
          <a:xfrm>
            <a:off x="4860032" y="1073003"/>
            <a:ext cx="4115141" cy="2512119"/>
          </a:xfrm>
          <a:prstGeom prst="rect">
            <a:avLst/>
          </a:prstGeom>
        </p:spPr>
      </p:pic>
    </p:spTree>
    <p:extLst>
      <p:ext uri="{BB962C8B-B14F-4D97-AF65-F5344CB8AC3E}">
        <p14:creationId xmlns:p14="http://schemas.microsoft.com/office/powerpoint/2010/main" val="823255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Untitled_ Apr 26, 2022 7_02 PM">
            <a:hlinkClick r:id="" action="ppaction://media"/>
            <a:extLst>
              <a:ext uri="{FF2B5EF4-FFF2-40B4-BE49-F238E27FC236}">
                <a16:creationId xmlns:a16="http://schemas.microsoft.com/office/drawing/2014/main" id="{7ACD32DF-4710-4217-94D7-ACB9E3628C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95736" y="1027932"/>
            <a:ext cx="6404666" cy="3600400"/>
          </a:xfrm>
          <a:prstGeom prst="rect">
            <a:avLst/>
          </a:prstGeom>
        </p:spPr>
      </p:pic>
      <p:sp>
        <p:nvSpPr>
          <p:cNvPr id="10" name="CuadroTexto 9">
            <a:extLst>
              <a:ext uri="{FF2B5EF4-FFF2-40B4-BE49-F238E27FC236}">
                <a16:creationId xmlns:a16="http://schemas.microsoft.com/office/drawing/2014/main" id="{2C56DC30-4CF2-4D9C-90FB-D4C2AD94E8AA}"/>
              </a:ext>
            </a:extLst>
          </p:cNvPr>
          <p:cNvSpPr txBox="1"/>
          <p:nvPr/>
        </p:nvSpPr>
        <p:spPr>
          <a:xfrm>
            <a:off x="76052" y="1763836"/>
            <a:ext cx="1872208" cy="1615827"/>
          </a:xfrm>
          <a:prstGeom prst="rect">
            <a:avLst/>
          </a:prstGeom>
          <a:noFill/>
        </p:spPr>
        <p:txBody>
          <a:bodyPr wrap="square">
            <a:spAutoFit/>
          </a:bodyPr>
          <a:lstStyle/>
          <a:p>
            <a:pPr algn="just">
              <a:buClr>
                <a:srgbClr val="0BBBEF"/>
              </a:buClr>
              <a:buSzPct val="150000"/>
            </a:pPr>
            <a:r>
              <a:rPr lang="es-ES" sz="900" dirty="0">
                <a:solidFill>
                  <a:schemeClr val="tx1">
                    <a:lumMod val="85000"/>
                    <a:lumOff val="15000"/>
                  </a:schemeClr>
                </a:solidFill>
                <a:latin typeface="Arial" panose="020B0604020202020204" pitchFamily="34" charset="0"/>
                <a:cs typeface="Arial" panose="020B0604020202020204" pitchFamily="34" charset="0"/>
              </a:rPr>
              <a:t>Los buenos mensajes de error son importantes, pero los mejores diseños evitan cuidadosamente que ocurran problemas en primer lugar. Elimine las condiciones propensas a errores o compruébelas y presente a los usuarios una opción de confirmación antes de que se comprometan con la acción.</a:t>
            </a:r>
          </a:p>
        </p:txBody>
      </p:sp>
      <p:sp>
        <p:nvSpPr>
          <p:cNvPr id="11" name="CuadroTexto 40">
            <a:extLst>
              <a:ext uri="{FF2B5EF4-FFF2-40B4-BE49-F238E27FC236}">
                <a16:creationId xmlns:a16="http://schemas.microsoft.com/office/drawing/2014/main" id="{171B3014-3608-48D4-8E36-A8F1F9334C5C}"/>
              </a:ext>
            </a:extLst>
          </p:cNvPr>
          <p:cNvSpPr txBox="1"/>
          <p:nvPr/>
        </p:nvSpPr>
        <p:spPr>
          <a:xfrm>
            <a:off x="107504" y="0"/>
            <a:ext cx="7562281" cy="523220"/>
          </a:xfrm>
          <a:prstGeom prst="rect">
            <a:avLst/>
          </a:prstGeom>
          <a:noFill/>
        </p:spPr>
        <p:txBody>
          <a:bodyPr wrap="square" rtlCol="0">
            <a:spAutoFit/>
          </a:bodyPr>
          <a:lstStyle/>
          <a:p>
            <a:r>
              <a:rPr lang="es-ES" sz="2800" dirty="0">
                <a:solidFill>
                  <a:srgbClr val="002060"/>
                </a:solidFill>
                <a:latin typeface="Arial Rounded MT Bold" panose="020F0704030504030204" pitchFamily="34" charset="0"/>
              </a:rPr>
              <a:t>Prevención de errores</a:t>
            </a:r>
          </a:p>
        </p:txBody>
      </p:sp>
      <p:pic>
        <p:nvPicPr>
          <p:cNvPr id="12" name="Imagen 11" descr="Imagen que contiene Logotipo&#10;&#10;Descripción generada automáticamente">
            <a:extLst>
              <a:ext uri="{FF2B5EF4-FFF2-40B4-BE49-F238E27FC236}">
                <a16:creationId xmlns:a16="http://schemas.microsoft.com/office/drawing/2014/main" id="{8D372AF3-3882-45B0-A6E4-3AAEF8E63E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6779" y="31876"/>
            <a:ext cx="483517" cy="483517"/>
          </a:xfrm>
          <a:prstGeom prst="rect">
            <a:avLst/>
          </a:prstGeom>
        </p:spPr>
      </p:pic>
    </p:spTree>
    <p:extLst>
      <p:ext uri="{BB962C8B-B14F-4D97-AF65-F5344CB8AC3E}">
        <p14:creationId xmlns:p14="http://schemas.microsoft.com/office/powerpoint/2010/main" val="75887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E3DCE28-44A8-449C-AF94-D4FBCD5F7FF4}"/>
              </a:ext>
            </a:extLst>
          </p:cNvPr>
          <p:cNvSpPr txBox="1"/>
          <p:nvPr/>
        </p:nvSpPr>
        <p:spPr>
          <a:xfrm>
            <a:off x="104091" y="3472461"/>
            <a:ext cx="4001150" cy="1492716"/>
          </a:xfrm>
          <a:prstGeom prst="rect">
            <a:avLst/>
          </a:prstGeom>
          <a:noFill/>
        </p:spPr>
        <p:txBody>
          <a:bodyPr wrap="square">
            <a:spAutoFit/>
          </a:bodyPr>
          <a:lstStyle/>
          <a:p>
            <a:pPr algn="l"/>
            <a:r>
              <a:rPr lang="es-ES" sz="1100" b="1" i="0" dirty="0">
                <a:solidFill>
                  <a:srgbClr val="333333"/>
                </a:solidFill>
                <a:effectLst/>
                <a:latin typeface="Arial" panose="020B0604020202020204" pitchFamily="34" charset="0"/>
              </a:rPr>
              <a:t>Recomendaciones</a:t>
            </a:r>
          </a:p>
          <a:p>
            <a:pPr marL="228600" indent="-228600" algn="just">
              <a:buClr>
                <a:srgbClr val="0BBBEF"/>
              </a:buClr>
              <a:buSzPct val="150000"/>
              <a:buFont typeface="Arial" panose="020B0604020202020204" pitchFamily="34" charset="0"/>
              <a:buChar char="•"/>
            </a:pPr>
            <a:r>
              <a:rPr lang="es-ES" sz="800" dirty="0">
                <a:solidFill>
                  <a:schemeClr val="tx1">
                    <a:lumMod val="85000"/>
                    <a:lumOff val="15000"/>
                  </a:schemeClr>
                </a:solidFill>
                <a:latin typeface="Arial" panose="020B0604020202020204" pitchFamily="34" charset="0"/>
                <a:cs typeface="Arial" panose="020B0604020202020204" pitchFamily="34" charset="0"/>
              </a:rPr>
              <a:t>No permita que elementos innecesarios distraigan a los usuarios de la información que realmente necesitan.</a:t>
            </a:r>
          </a:p>
          <a:p>
            <a:pPr marL="228600" indent="-228600" algn="just">
              <a:buClr>
                <a:srgbClr val="0BBBEF"/>
              </a:buClr>
              <a:buSzPct val="150000"/>
              <a:buFont typeface="Arial" panose="020B0604020202020204" pitchFamily="34" charset="0"/>
              <a:buChar char="•"/>
            </a:pPr>
            <a:r>
              <a:rPr lang="es-ES" sz="800" dirty="0">
                <a:solidFill>
                  <a:schemeClr val="tx1">
                    <a:lumMod val="85000"/>
                    <a:lumOff val="15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Priorice el contenido y las funciones</a:t>
            </a:r>
            <a:r>
              <a:rPr lang="es-ES" sz="800" dirty="0">
                <a:solidFill>
                  <a:schemeClr val="tx1">
                    <a:lumMod val="85000"/>
                    <a:lumOff val="15000"/>
                  </a:schemeClr>
                </a:solidFill>
                <a:latin typeface="Arial" panose="020B0604020202020204" pitchFamily="34" charset="0"/>
                <a:cs typeface="Arial" panose="020B0604020202020204" pitchFamily="34" charset="0"/>
              </a:rPr>
              <a:t> para respaldar los objetivos principales.</a:t>
            </a:r>
          </a:p>
          <a:p>
            <a:pPr marL="228600" indent="-228600" algn="just">
              <a:buClr>
                <a:srgbClr val="0BBBEF"/>
              </a:buClr>
              <a:buSzPct val="150000"/>
              <a:buFont typeface="Arial" panose="020B0604020202020204" pitchFamily="34" charset="0"/>
              <a:buChar char="•"/>
            </a:pPr>
            <a:r>
              <a:rPr lang="es-ES" sz="800" dirty="0">
                <a:solidFill>
                  <a:schemeClr val="tx1">
                    <a:lumMod val="85000"/>
                    <a:lumOff val="15000"/>
                  </a:schemeClr>
                </a:solidFill>
                <a:latin typeface="Arial" panose="020B0604020202020204" pitchFamily="34" charset="0"/>
                <a:cs typeface="Arial" panose="020B0604020202020204" pitchFamily="34" charset="0"/>
              </a:rPr>
              <a:t>Ejemplo: Todos los textos debería ir hacia la izquierda, eso facilita la lectura y por concesión cultural los textos centrados, generan confusión en la mente humana al momento de leerlos.</a:t>
            </a:r>
          </a:p>
          <a:p>
            <a:pPr marL="228600" indent="-228600" algn="just">
              <a:buClr>
                <a:srgbClr val="0BBBEF"/>
              </a:buClr>
              <a:buSzPct val="150000"/>
              <a:buFont typeface="Arial" panose="020B0604020202020204" pitchFamily="34" charset="0"/>
              <a:buChar char="•"/>
            </a:pPr>
            <a:r>
              <a:rPr lang="es-ES" sz="800" dirty="0">
                <a:solidFill>
                  <a:schemeClr val="tx1">
                    <a:lumMod val="85000"/>
                    <a:lumOff val="15000"/>
                  </a:schemeClr>
                </a:solidFill>
                <a:latin typeface="Arial" panose="020B0604020202020204" pitchFamily="34" charset="0"/>
                <a:cs typeface="Arial" panose="020B0604020202020204" pitchFamily="34" charset="0"/>
              </a:rPr>
              <a:t>Solo se debe resaltar las palabras relevantes que se consideren de la oferta.</a:t>
            </a:r>
          </a:p>
          <a:p>
            <a:pPr marL="228600" indent="-228600" algn="just">
              <a:buClr>
                <a:srgbClr val="0BBBEF"/>
              </a:buClr>
              <a:buSzPct val="150000"/>
              <a:buFont typeface="Arial" panose="020B0604020202020204" pitchFamily="34" charset="0"/>
              <a:buChar char="•"/>
            </a:pPr>
            <a:r>
              <a:rPr lang="es-ES" sz="800" dirty="0">
                <a:solidFill>
                  <a:schemeClr val="tx1">
                    <a:lumMod val="85000"/>
                    <a:lumOff val="15000"/>
                  </a:schemeClr>
                </a:solidFill>
                <a:latin typeface="Arial" panose="020B0604020202020204" pitchFamily="34" charset="0"/>
                <a:cs typeface="Arial" panose="020B0604020202020204" pitchFamily="34" charset="0"/>
              </a:rPr>
              <a:t>Los beneficios deberían estar listados, para facilitar la lectura del usuario.</a:t>
            </a:r>
          </a:p>
          <a:p>
            <a:pPr marL="228600" indent="-228600" algn="just">
              <a:buClr>
                <a:srgbClr val="0BBBEF"/>
              </a:buClr>
              <a:buSzPct val="150000"/>
              <a:buFont typeface="Arial" panose="020B0604020202020204" pitchFamily="34" charset="0"/>
              <a:buChar char="•"/>
            </a:pPr>
            <a:r>
              <a:rPr lang="es-ES" sz="800" dirty="0">
                <a:solidFill>
                  <a:schemeClr val="tx1">
                    <a:lumMod val="85000"/>
                    <a:lumOff val="15000"/>
                  </a:schemeClr>
                </a:solidFill>
                <a:latin typeface="Arial" panose="020B0604020202020204" pitchFamily="34" charset="0"/>
                <a:cs typeface="Arial" panose="020B0604020202020204" pitchFamily="34" charset="0"/>
              </a:rPr>
              <a:t>Debemos darle la indicación al usuario que para continuar debe de seleccionar la tarjeta que aparece en la búsqueda inicial.</a:t>
            </a:r>
          </a:p>
        </p:txBody>
      </p:sp>
      <p:pic>
        <p:nvPicPr>
          <p:cNvPr id="7" name="Imagen 6">
            <a:extLst>
              <a:ext uri="{FF2B5EF4-FFF2-40B4-BE49-F238E27FC236}">
                <a16:creationId xmlns:a16="http://schemas.microsoft.com/office/drawing/2014/main" id="{232A51B6-DC88-4EB7-B748-5BD343304649}"/>
              </a:ext>
            </a:extLst>
          </p:cNvPr>
          <p:cNvPicPr>
            <a:picLocks noChangeAspect="1"/>
          </p:cNvPicPr>
          <p:nvPr/>
        </p:nvPicPr>
        <p:blipFill>
          <a:blip r:embed="rId3"/>
          <a:stretch>
            <a:fillRect/>
          </a:stretch>
        </p:blipFill>
        <p:spPr>
          <a:xfrm>
            <a:off x="189980" y="1123375"/>
            <a:ext cx="4104457" cy="2383233"/>
          </a:xfrm>
          <a:prstGeom prst="rect">
            <a:avLst/>
          </a:prstGeom>
        </p:spPr>
      </p:pic>
      <p:sp>
        <p:nvSpPr>
          <p:cNvPr id="6" name="CuadroTexto 40">
            <a:extLst>
              <a:ext uri="{FF2B5EF4-FFF2-40B4-BE49-F238E27FC236}">
                <a16:creationId xmlns:a16="http://schemas.microsoft.com/office/drawing/2014/main" id="{F1F9F7C9-AC28-418F-9A8C-1776C3C15A52}"/>
              </a:ext>
            </a:extLst>
          </p:cNvPr>
          <p:cNvSpPr txBox="1"/>
          <p:nvPr/>
        </p:nvSpPr>
        <p:spPr>
          <a:xfrm>
            <a:off x="107504" y="0"/>
            <a:ext cx="7562281" cy="523220"/>
          </a:xfrm>
          <a:prstGeom prst="rect">
            <a:avLst/>
          </a:prstGeom>
          <a:noFill/>
        </p:spPr>
        <p:txBody>
          <a:bodyPr wrap="square" rtlCol="0">
            <a:spAutoFit/>
          </a:bodyPr>
          <a:lstStyle/>
          <a:p>
            <a:r>
              <a:rPr lang="es-ES" sz="2800" dirty="0">
                <a:solidFill>
                  <a:srgbClr val="002060"/>
                </a:solidFill>
                <a:latin typeface="Arial Rounded MT Bold" panose="020F0704030504030204" pitchFamily="34" charset="0"/>
              </a:rPr>
              <a:t>Diseño estético y minimalista</a:t>
            </a:r>
          </a:p>
        </p:txBody>
      </p:sp>
      <p:sp>
        <p:nvSpPr>
          <p:cNvPr id="8" name="CuadroTexto 7">
            <a:extLst>
              <a:ext uri="{FF2B5EF4-FFF2-40B4-BE49-F238E27FC236}">
                <a16:creationId xmlns:a16="http://schemas.microsoft.com/office/drawing/2014/main" id="{516D323B-B635-4062-B273-78629EA70863}"/>
              </a:ext>
            </a:extLst>
          </p:cNvPr>
          <p:cNvSpPr txBox="1"/>
          <p:nvPr/>
        </p:nvSpPr>
        <p:spPr>
          <a:xfrm>
            <a:off x="1421293" y="760938"/>
            <a:ext cx="820915" cy="276999"/>
          </a:xfrm>
          <a:prstGeom prst="rect">
            <a:avLst/>
          </a:prstGeom>
          <a:noFill/>
        </p:spPr>
        <p:txBody>
          <a:bodyPr wrap="square">
            <a:spAutoFit/>
          </a:bodyPr>
          <a:lstStyle/>
          <a:p>
            <a:r>
              <a:rPr lang="es-ES" sz="1200" i="1" dirty="0">
                <a:solidFill>
                  <a:schemeClr val="tx1">
                    <a:lumMod val="65000"/>
                    <a:lumOff val="35000"/>
                  </a:schemeClr>
                </a:solidFill>
                <a:latin typeface="Arial" panose="020B0604020202020204" pitchFamily="34" charset="0"/>
                <a:cs typeface="Arial" panose="020B0604020202020204" pitchFamily="34" charset="0"/>
              </a:rPr>
              <a:t>Antes</a:t>
            </a:r>
            <a:endParaRPr lang="es-CO" sz="1200" i="1" dirty="0">
              <a:solidFill>
                <a:schemeClr val="tx1">
                  <a:lumMod val="65000"/>
                  <a:lumOff val="35000"/>
                </a:schemeClr>
              </a:solidFill>
            </a:endParaRPr>
          </a:p>
        </p:txBody>
      </p:sp>
      <p:cxnSp>
        <p:nvCxnSpPr>
          <p:cNvPr id="12" name="Conector recto 11">
            <a:extLst>
              <a:ext uri="{FF2B5EF4-FFF2-40B4-BE49-F238E27FC236}">
                <a16:creationId xmlns:a16="http://schemas.microsoft.com/office/drawing/2014/main" id="{5ED1624A-FED6-4E33-A741-420763C7C0BF}"/>
              </a:ext>
            </a:extLst>
          </p:cNvPr>
          <p:cNvCxnSpPr/>
          <p:nvPr/>
        </p:nvCxnSpPr>
        <p:spPr>
          <a:xfrm>
            <a:off x="4788024" y="1043277"/>
            <a:ext cx="0" cy="39767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Imagen 81">
            <a:extLst>
              <a:ext uri="{FF2B5EF4-FFF2-40B4-BE49-F238E27FC236}">
                <a16:creationId xmlns:a16="http://schemas.microsoft.com/office/drawing/2014/main" id="{F7230FD8-20F9-47C4-8C07-7A156E4F68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0193" y="704508"/>
            <a:ext cx="911100" cy="392229"/>
          </a:xfrm>
          <a:prstGeom prst="rect">
            <a:avLst/>
          </a:prstGeom>
        </p:spPr>
      </p:pic>
      <p:pic>
        <p:nvPicPr>
          <p:cNvPr id="83" name="Imagen 82" descr="Imagen que contiene Logotipo&#10;&#10;Descripción generada automáticamente">
            <a:extLst>
              <a:ext uri="{FF2B5EF4-FFF2-40B4-BE49-F238E27FC236}">
                <a16:creationId xmlns:a16="http://schemas.microsoft.com/office/drawing/2014/main" id="{5D2801D3-76AA-45C6-BDA3-14670190D9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6779" y="31876"/>
            <a:ext cx="483517" cy="483517"/>
          </a:xfrm>
          <a:prstGeom prst="rect">
            <a:avLst/>
          </a:prstGeom>
        </p:spPr>
      </p:pic>
      <p:sp>
        <p:nvSpPr>
          <p:cNvPr id="84" name="Rectángulo 83">
            <a:extLst>
              <a:ext uri="{FF2B5EF4-FFF2-40B4-BE49-F238E27FC236}">
                <a16:creationId xmlns:a16="http://schemas.microsoft.com/office/drawing/2014/main" id="{782362A1-B053-4938-BA9B-C3E36DABD5A1}"/>
              </a:ext>
            </a:extLst>
          </p:cNvPr>
          <p:cNvSpPr/>
          <p:nvPr/>
        </p:nvSpPr>
        <p:spPr>
          <a:xfrm>
            <a:off x="-108520" y="508831"/>
            <a:ext cx="2851551" cy="338554"/>
          </a:xfrm>
          <a:prstGeom prst="rect">
            <a:avLst/>
          </a:prstGeom>
        </p:spPr>
        <p:txBody>
          <a:bodyPr wrap="square">
            <a:spAutoFit/>
          </a:bodyPr>
          <a:lstStyle/>
          <a:p>
            <a:pPr algn="ctr"/>
            <a:r>
              <a:rPr lang="es-MX" sz="1600" dirty="0">
                <a:solidFill>
                  <a:srgbClr val="50BDEB"/>
                </a:solidFill>
                <a:latin typeface="Arial Rounded MT Bold" panose="020F0704030504030204" pitchFamily="34" charset="0"/>
              </a:rPr>
              <a:t>Presentación de ofertas</a:t>
            </a:r>
          </a:p>
        </p:txBody>
      </p:sp>
      <p:pic>
        <p:nvPicPr>
          <p:cNvPr id="9" name="Imagen 8">
            <a:extLst>
              <a:ext uri="{FF2B5EF4-FFF2-40B4-BE49-F238E27FC236}">
                <a16:creationId xmlns:a16="http://schemas.microsoft.com/office/drawing/2014/main" id="{AA8849F0-BB3D-4236-9068-38B76B6CC038}"/>
              </a:ext>
            </a:extLst>
          </p:cNvPr>
          <p:cNvPicPr>
            <a:picLocks noChangeAspect="1"/>
          </p:cNvPicPr>
          <p:nvPr/>
        </p:nvPicPr>
        <p:blipFill>
          <a:blip r:embed="rId6"/>
          <a:stretch>
            <a:fillRect/>
          </a:stretch>
        </p:blipFill>
        <p:spPr>
          <a:xfrm>
            <a:off x="4860032" y="1123375"/>
            <a:ext cx="4179876" cy="3060199"/>
          </a:xfrm>
          <a:prstGeom prst="rect">
            <a:avLst/>
          </a:prstGeom>
        </p:spPr>
      </p:pic>
    </p:spTree>
    <p:extLst>
      <p:ext uri="{BB962C8B-B14F-4D97-AF65-F5344CB8AC3E}">
        <p14:creationId xmlns:p14="http://schemas.microsoft.com/office/powerpoint/2010/main" val="1098671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 name="Conector recto 115">
            <a:extLst>
              <a:ext uri="{FF2B5EF4-FFF2-40B4-BE49-F238E27FC236}">
                <a16:creationId xmlns:a16="http://schemas.microsoft.com/office/drawing/2014/main" id="{3DAA90AC-8C31-4D5B-BAB2-D37B04B077AB}"/>
              </a:ext>
            </a:extLst>
          </p:cNvPr>
          <p:cNvCxnSpPr>
            <a:cxnSpLocks/>
          </p:cNvCxnSpPr>
          <p:nvPr/>
        </p:nvCxnSpPr>
        <p:spPr>
          <a:xfrm>
            <a:off x="4283968" y="764513"/>
            <a:ext cx="0" cy="43204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CuadroTexto 40">
            <a:extLst>
              <a:ext uri="{FF2B5EF4-FFF2-40B4-BE49-F238E27FC236}">
                <a16:creationId xmlns:a16="http://schemas.microsoft.com/office/drawing/2014/main" id="{0B2C2709-DE1F-4CE7-86EF-449DB7B54622}"/>
              </a:ext>
            </a:extLst>
          </p:cNvPr>
          <p:cNvSpPr txBox="1"/>
          <p:nvPr/>
        </p:nvSpPr>
        <p:spPr>
          <a:xfrm>
            <a:off x="107504" y="0"/>
            <a:ext cx="7562281" cy="523220"/>
          </a:xfrm>
          <a:prstGeom prst="rect">
            <a:avLst/>
          </a:prstGeom>
          <a:noFill/>
        </p:spPr>
        <p:txBody>
          <a:bodyPr wrap="square" rtlCol="0">
            <a:spAutoFit/>
          </a:bodyPr>
          <a:lstStyle/>
          <a:p>
            <a:r>
              <a:rPr lang="es-ES" sz="2800" dirty="0">
                <a:solidFill>
                  <a:srgbClr val="002060"/>
                </a:solidFill>
                <a:latin typeface="Arial Rounded MT Bold" panose="020F0704030504030204" pitchFamily="34" charset="0"/>
              </a:rPr>
              <a:t>Diseño estético y minimalista</a:t>
            </a:r>
          </a:p>
        </p:txBody>
      </p:sp>
      <p:sp>
        <p:nvSpPr>
          <p:cNvPr id="120" name="CuadroTexto 119">
            <a:extLst>
              <a:ext uri="{FF2B5EF4-FFF2-40B4-BE49-F238E27FC236}">
                <a16:creationId xmlns:a16="http://schemas.microsoft.com/office/drawing/2014/main" id="{CAC3DF11-542F-45AD-A494-5FC9993B41F7}"/>
              </a:ext>
            </a:extLst>
          </p:cNvPr>
          <p:cNvSpPr txBox="1"/>
          <p:nvPr/>
        </p:nvSpPr>
        <p:spPr>
          <a:xfrm>
            <a:off x="1421292" y="1135766"/>
            <a:ext cx="820915" cy="276999"/>
          </a:xfrm>
          <a:prstGeom prst="rect">
            <a:avLst/>
          </a:prstGeom>
          <a:noFill/>
        </p:spPr>
        <p:txBody>
          <a:bodyPr wrap="square">
            <a:spAutoFit/>
          </a:bodyPr>
          <a:lstStyle/>
          <a:p>
            <a:r>
              <a:rPr lang="es-ES" sz="1200" i="1" dirty="0">
                <a:solidFill>
                  <a:schemeClr val="tx1">
                    <a:lumMod val="65000"/>
                    <a:lumOff val="35000"/>
                  </a:schemeClr>
                </a:solidFill>
                <a:latin typeface="Arial" panose="020B0604020202020204" pitchFamily="34" charset="0"/>
                <a:cs typeface="Arial" panose="020B0604020202020204" pitchFamily="34" charset="0"/>
              </a:rPr>
              <a:t>Antes</a:t>
            </a:r>
            <a:endParaRPr lang="es-CO" sz="1200" i="1" dirty="0">
              <a:solidFill>
                <a:schemeClr val="tx1">
                  <a:lumMod val="65000"/>
                  <a:lumOff val="35000"/>
                </a:schemeClr>
              </a:solidFill>
            </a:endParaRPr>
          </a:p>
        </p:txBody>
      </p:sp>
      <p:pic>
        <p:nvPicPr>
          <p:cNvPr id="121" name="Imagen 120">
            <a:extLst>
              <a:ext uri="{FF2B5EF4-FFF2-40B4-BE49-F238E27FC236}">
                <a16:creationId xmlns:a16="http://schemas.microsoft.com/office/drawing/2014/main" id="{A9F75E68-598B-4326-A556-5D9ACBC966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0192" y="1079336"/>
            <a:ext cx="911100" cy="392229"/>
          </a:xfrm>
          <a:prstGeom prst="rect">
            <a:avLst/>
          </a:prstGeom>
        </p:spPr>
      </p:pic>
      <p:sp>
        <p:nvSpPr>
          <p:cNvPr id="126" name="Rectángulo 125">
            <a:extLst>
              <a:ext uri="{FF2B5EF4-FFF2-40B4-BE49-F238E27FC236}">
                <a16:creationId xmlns:a16="http://schemas.microsoft.com/office/drawing/2014/main" id="{C57CD704-302C-4500-8BED-566722FBC0FB}"/>
              </a:ext>
            </a:extLst>
          </p:cNvPr>
          <p:cNvSpPr/>
          <p:nvPr/>
        </p:nvSpPr>
        <p:spPr>
          <a:xfrm>
            <a:off x="-108520" y="508831"/>
            <a:ext cx="2851551" cy="338554"/>
          </a:xfrm>
          <a:prstGeom prst="rect">
            <a:avLst/>
          </a:prstGeom>
        </p:spPr>
        <p:txBody>
          <a:bodyPr wrap="square">
            <a:spAutoFit/>
          </a:bodyPr>
          <a:lstStyle/>
          <a:p>
            <a:pPr algn="ctr"/>
            <a:r>
              <a:rPr lang="es-MX" sz="1600" dirty="0">
                <a:solidFill>
                  <a:srgbClr val="50BDEB"/>
                </a:solidFill>
                <a:latin typeface="Arial Rounded MT Bold" panose="020F0704030504030204" pitchFamily="34" charset="0"/>
              </a:rPr>
              <a:t>Comparador de ofertas</a:t>
            </a:r>
          </a:p>
        </p:txBody>
      </p:sp>
      <p:pic>
        <p:nvPicPr>
          <p:cNvPr id="2048" name="Imagen 2047" descr="Imagen que contiene Logotipo&#10;&#10;Descripción generada automáticamente">
            <a:extLst>
              <a:ext uri="{FF2B5EF4-FFF2-40B4-BE49-F238E27FC236}">
                <a16:creationId xmlns:a16="http://schemas.microsoft.com/office/drawing/2014/main" id="{06BA3356-EFB9-4623-91ED-FE4C85680D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6779" y="31876"/>
            <a:ext cx="483517" cy="483517"/>
          </a:xfrm>
          <a:prstGeom prst="rect">
            <a:avLst/>
          </a:prstGeom>
        </p:spPr>
      </p:pic>
      <p:pic>
        <p:nvPicPr>
          <p:cNvPr id="2051" name="Imagen 2050">
            <a:extLst>
              <a:ext uri="{FF2B5EF4-FFF2-40B4-BE49-F238E27FC236}">
                <a16:creationId xmlns:a16="http://schemas.microsoft.com/office/drawing/2014/main" id="{6DE42C0F-034E-4662-A496-A1493B80889F}"/>
              </a:ext>
            </a:extLst>
          </p:cNvPr>
          <p:cNvPicPr>
            <a:picLocks noChangeAspect="1"/>
          </p:cNvPicPr>
          <p:nvPr/>
        </p:nvPicPr>
        <p:blipFill>
          <a:blip r:embed="rId4"/>
          <a:stretch>
            <a:fillRect/>
          </a:stretch>
        </p:blipFill>
        <p:spPr>
          <a:xfrm>
            <a:off x="45229" y="1517769"/>
            <a:ext cx="4118059" cy="2486797"/>
          </a:xfrm>
          <a:prstGeom prst="rect">
            <a:avLst/>
          </a:prstGeom>
        </p:spPr>
      </p:pic>
      <p:pic>
        <p:nvPicPr>
          <p:cNvPr id="5" name="Imagen 4">
            <a:extLst>
              <a:ext uri="{FF2B5EF4-FFF2-40B4-BE49-F238E27FC236}">
                <a16:creationId xmlns:a16="http://schemas.microsoft.com/office/drawing/2014/main" id="{C9F4220B-12AE-4C21-8C7F-9D44948B527A}"/>
              </a:ext>
            </a:extLst>
          </p:cNvPr>
          <p:cNvPicPr>
            <a:picLocks noChangeAspect="1"/>
          </p:cNvPicPr>
          <p:nvPr/>
        </p:nvPicPr>
        <p:blipFill>
          <a:blip r:embed="rId5"/>
          <a:stretch>
            <a:fillRect/>
          </a:stretch>
        </p:blipFill>
        <p:spPr>
          <a:xfrm>
            <a:off x="4314428" y="1517769"/>
            <a:ext cx="4751095" cy="2710165"/>
          </a:xfrm>
          <a:prstGeom prst="rect">
            <a:avLst/>
          </a:prstGeom>
        </p:spPr>
      </p:pic>
    </p:spTree>
    <p:extLst>
      <p:ext uri="{BB962C8B-B14F-4D97-AF65-F5344CB8AC3E}">
        <p14:creationId xmlns:p14="http://schemas.microsoft.com/office/powerpoint/2010/main" val="252135187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4164</TotalTime>
  <Words>1007</Words>
  <Application>Microsoft Office PowerPoint</Application>
  <PresentationFormat>Presentación en pantalla (16:9)</PresentationFormat>
  <Paragraphs>106</Paragraphs>
  <Slides>14</Slides>
  <Notes>2</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Arial Narrow</vt:lpstr>
      <vt:lpstr>Arial Rounded MT Bold</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Emtelco S.A.S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TATIANA PATIÑO RUIZ</dc:creator>
  <cp:lastModifiedBy>TATIANA PATINO RUIZ</cp:lastModifiedBy>
  <cp:revision>9</cp:revision>
  <dcterms:created xsi:type="dcterms:W3CDTF">2021-01-07T13:10:50Z</dcterms:created>
  <dcterms:modified xsi:type="dcterms:W3CDTF">2022-04-28T21:48:38Z</dcterms:modified>
</cp:coreProperties>
</file>